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slideLayouts/slideLayout15.xml" ContentType="application/vnd.openxmlformats-officedocument.presentationml.slideLayout+xml"/>
  <Override PartName="/ppt/diagrams/drawing2.xml" ContentType="application/vnd.ms-office.drawingml.diagramDrawing+xml"/>
  <Override PartName="/ppt/slides/slide9.xml" ContentType="application/vnd.openxmlformats-officedocument.presentationml.slide+xml"/>
  <Override PartName="/ppt/diagrams/data2.xml" ContentType="application/vnd.openxmlformats-officedocument.drawingml.diagramData+xml"/>
  <Override PartName="/ppt/notesSlides/notesSlide4.xml" ContentType="application/vnd.openxmlformats-officedocument.presentationml.notes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diagrams/colors1.xml" ContentType="application/vnd.openxmlformats-officedocument.drawingml.diagramColors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Layouts/slideLayout5.xml" ContentType="application/vnd.openxmlformats-officedocument.presentationml.slideLayout+xml"/>
  <Override PartName="/docProps/app.xml" ContentType="application/vnd.openxmlformats-officedocument.extended-properties+xml"/>
  <Override PartName="/ppt/theme/theme2.xml" ContentType="application/vnd.openxmlformats-officedocument.theme+xml"/>
  <Override PartName="/ppt/slideLayouts/slideLayout1.xml" ContentType="application/vnd.openxmlformats-officedocument.presentationml.slideLayout+xml"/>
  <Default Extension="xml" ContentType="application/xml"/>
  <Override PartName="/ppt/slides/slide19.xml" ContentType="application/vnd.openxmlformats-officedocument.presentationml.slide+xml"/>
  <Override PartName="/ppt/slideLayouts/slideLayout16.xml" ContentType="application/vnd.openxmlformats-officedocument.presentationml.slideLayout+xml"/>
  <Override PartName="/ppt/tableStyles.xml" ContentType="application/vnd.openxmlformats-officedocument.presentationml.tableStyles+xml"/>
  <Override PartName="/ppt/diagrams/drawing3.xml" ContentType="application/vnd.ms-office.drawingml.diagramDrawing+xml"/>
  <Override PartName="/ppt/diagrams/data3.xml" ContentType="application/vnd.openxmlformats-officedocument.drawingml.diagramData+xml"/>
  <Override PartName="/ppt/slides/slide15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ppt/diagrams/colors2.xml" ContentType="application/vnd.openxmlformats-officedocument.drawingml.diagramColors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Default Extension="png" ContentType="image/png"/>
  <Override PartName="/ppt/diagrams/quickStyle1.xml" ContentType="application/vnd.openxmlformats-officedocument.drawingml.diagramStyle+xml"/>
  <Override PartName="/ppt/slideLayouts/slideLayout2.xml" ContentType="application/vnd.openxmlformats-officedocument.presentationml.slideLayout+xml"/>
  <Override PartName="/ppt/diagrams/layout1.xml" ContentType="application/vnd.openxmlformats-officedocument.drawingml.diagramLayout+xml"/>
  <Default Extension="gif" ContentType="image/gif"/>
  <Override PartName="/ppt/slides/slide16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diagrams/colors3.xml" ContentType="application/vnd.openxmlformats-officedocument.drawingml.diagramColors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diagrams/layout2.xml" ContentType="application/vnd.openxmlformats-officedocument.drawingml.diagramLayout+xml"/>
  <Override PartName="/ppt/slideLayouts/slideLayout3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14.xml" ContentType="application/vnd.openxmlformats-officedocument.presentationml.slideLayout+xml"/>
  <Override PartName="/ppt/diagrams/drawing1.xml" ContentType="application/vnd.ms-office.drawingml.diagramDrawing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Default Extension="wdp" ContentType="image/vnd.ms-photo"/>
  <Override PartName="/ppt/diagrams/layout3.xml" ContentType="application/vnd.openxmlformats-officedocument.drawingml.diagramLayout+xml"/>
  <Override PartName="/ppt/slideLayouts/slideLayout4.xml" ContentType="application/vnd.openxmlformats-officedocument.presentationml.slideLayout+xml"/>
  <Override PartName="/ppt/diagrams/quickStyle3.xml" ContentType="application/vnd.openxmlformats-officedocument.drawingml.diagramStyl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988" r:id="rId1"/>
  </p:sldMasterIdLst>
  <p:notesMasterIdLst>
    <p:notesMasterId r:id="rId23"/>
  </p:notesMasterIdLst>
  <p:sldIdLst>
    <p:sldId id="256" r:id="rId2"/>
    <p:sldId id="293" r:id="rId3"/>
    <p:sldId id="258" r:id="rId4"/>
    <p:sldId id="264" r:id="rId5"/>
    <p:sldId id="259" r:id="rId6"/>
    <p:sldId id="260" r:id="rId7"/>
    <p:sldId id="294" r:id="rId8"/>
    <p:sldId id="266" r:id="rId9"/>
    <p:sldId id="267" r:id="rId10"/>
    <p:sldId id="270" r:id="rId11"/>
    <p:sldId id="271" r:id="rId12"/>
    <p:sldId id="272" r:id="rId13"/>
    <p:sldId id="274" r:id="rId14"/>
    <p:sldId id="275" r:id="rId15"/>
    <p:sldId id="276" r:id="rId16"/>
    <p:sldId id="281" r:id="rId17"/>
    <p:sldId id="283" r:id="rId18"/>
    <p:sldId id="284" r:id="rId19"/>
    <p:sldId id="286" r:id="rId20"/>
    <p:sldId id="285" r:id="rId21"/>
    <p:sldId id="29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extLst>
    <p:ext uri="{E76CE94A-603C-4142-B9EB-6D1370010A27}">
      <p14:discardImageEditData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0"/>
    </p:ext>
    <p:ext uri="{FD5EFAAD-0ECE-453E-9831-46B23BE46B34}">
      <p15:chartTrackingRefBased xmlns:p15="http://schemas.microsoft.com/office/powerpoint/2012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7986" autoAdjust="0"/>
    <p:restoredTop sz="89724" autoAdjust="0"/>
  </p:normalViewPr>
  <p:slideViewPr>
    <p:cSldViewPr>
      <p:cViewPr varScale="1">
        <p:scale>
          <a:sx n="119" d="100"/>
          <a:sy n="119" d="100"/>
        </p:scale>
        <p:origin x="-1192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3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A65A9B8-6391-4C09-B7EE-FA66C8B2AC1D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</dgm:pt>
    <dgm:pt modelId="{8AAA2D24-61C7-48C3-909C-716F581D6703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Enter Level</a:t>
          </a:r>
          <a:endParaRPr lang="en-US" dirty="0"/>
        </a:p>
      </dgm:t>
    </dgm:pt>
    <dgm:pt modelId="{DB20418D-E97A-4C44-AA47-D40D752AE4AD}" type="parTrans" cxnId="{64341EDE-ED30-4468-ABA6-2C41E0C9F048}">
      <dgm:prSet/>
      <dgm:spPr/>
      <dgm:t>
        <a:bodyPr/>
        <a:lstStyle/>
        <a:p>
          <a:endParaRPr lang="en-US"/>
        </a:p>
      </dgm:t>
    </dgm:pt>
    <dgm:pt modelId="{D3538A12-B475-4917-864B-2300F6E323D7}" type="sibTrans" cxnId="{64341EDE-ED30-4468-ABA6-2C41E0C9F048}">
      <dgm:prSet/>
      <dgm:spPr/>
      <dgm:t>
        <a:bodyPr/>
        <a:lstStyle/>
        <a:p>
          <a:endParaRPr lang="en-US"/>
        </a:p>
      </dgm:t>
    </dgm:pt>
    <dgm:pt modelId="{93D3F291-F795-4D74-A28E-2A426E5CB54C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Arena Constructs</a:t>
          </a:r>
          <a:endParaRPr lang="en-US" dirty="0"/>
        </a:p>
      </dgm:t>
    </dgm:pt>
    <dgm:pt modelId="{49D5CDAA-06A7-4430-BA89-0252EA024605}" type="parTrans" cxnId="{DE8F807A-192C-4D87-826C-FE46CA6031B9}">
      <dgm:prSet/>
      <dgm:spPr/>
      <dgm:t>
        <a:bodyPr/>
        <a:lstStyle/>
        <a:p>
          <a:endParaRPr lang="en-US"/>
        </a:p>
      </dgm:t>
    </dgm:pt>
    <dgm:pt modelId="{CE6BBF36-97E7-482F-90DC-7DC143081CB5}" type="sibTrans" cxnId="{DE8F807A-192C-4D87-826C-FE46CA6031B9}">
      <dgm:prSet/>
      <dgm:spPr/>
      <dgm:t>
        <a:bodyPr/>
        <a:lstStyle/>
        <a:p>
          <a:endParaRPr lang="en-US"/>
        </a:p>
      </dgm:t>
    </dgm:pt>
    <dgm:pt modelId="{A0D8B851-E623-4C75-9A47-0C2BFE660956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Enemies Spawn</a:t>
          </a:r>
          <a:endParaRPr lang="en-US" dirty="0"/>
        </a:p>
      </dgm:t>
    </dgm:pt>
    <dgm:pt modelId="{79EDEA30-D061-4DE3-8D89-5147E0B8B56B}" type="parTrans" cxnId="{6026EFE5-5DEC-4C56-9AA8-8969C7310EBA}">
      <dgm:prSet/>
      <dgm:spPr/>
      <dgm:t>
        <a:bodyPr/>
        <a:lstStyle/>
        <a:p>
          <a:endParaRPr lang="en-US"/>
        </a:p>
      </dgm:t>
    </dgm:pt>
    <dgm:pt modelId="{50C88FAC-F21B-4EF8-B747-CF4F6AAFCCBF}" type="sibTrans" cxnId="{6026EFE5-5DEC-4C56-9AA8-8969C7310EBA}">
      <dgm:prSet/>
      <dgm:spPr/>
      <dgm:t>
        <a:bodyPr/>
        <a:lstStyle/>
        <a:p>
          <a:endParaRPr lang="en-US"/>
        </a:p>
      </dgm:t>
    </dgm:pt>
    <dgm:pt modelId="{BAAB4167-ED67-4175-899E-A27F0B6CDD02}">
      <dgm:prSet phldrT="[Text]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2388E066-9E47-40ED-A41E-9D7CC763BA0C}" type="parTrans" cxnId="{5667B77A-89AC-46D1-82C1-D0F36AA7DC35}">
      <dgm:prSet/>
      <dgm:spPr/>
      <dgm:t>
        <a:bodyPr/>
        <a:lstStyle/>
        <a:p>
          <a:endParaRPr lang="en-US"/>
        </a:p>
      </dgm:t>
    </dgm:pt>
    <dgm:pt modelId="{C96D2EB3-465C-4A52-85F2-383E6B10C09D}" type="sibTrans" cxnId="{5667B77A-89AC-46D1-82C1-D0F36AA7DC35}">
      <dgm:prSet/>
      <dgm:spPr/>
      <dgm:t>
        <a:bodyPr/>
        <a:lstStyle/>
        <a:p>
          <a:endParaRPr lang="en-US"/>
        </a:p>
      </dgm:t>
    </dgm:pt>
    <dgm:pt modelId="{E2748FE1-EC03-4586-98AE-954A6AC5B886}">
      <dgm:prSet phldrT="[Text]"/>
      <dgm:spPr/>
      <dgm:t>
        <a:bodyPr/>
        <a:lstStyle/>
        <a:p>
          <a:r>
            <a:rPr lang="en-US" dirty="0" smtClean="0"/>
            <a:t>Next Arena Constructs</a:t>
          </a:r>
          <a:endParaRPr lang="en-US" dirty="0"/>
        </a:p>
      </dgm:t>
    </dgm:pt>
    <dgm:pt modelId="{DBD15810-78BA-4D99-8EB4-451D0B2D08A5}" type="parTrans" cxnId="{F091EE85-FFE5-41BA-8DBB-D64E0BD920B2}">
      <dgm:prSet/>
      <dgm:spPr/>
      <dgm:t>
        <a:bodyPr/>
        <a:lstStyle/>
        <a:p>
          <a:endParaRPr lang="en-US"/>
        </a:p>
      </dgm:t>
    </dgm:pt>
    <dgm:pt modelId="{DC8F8B88-F526-4EFA-B3C1-F4E71761F7DB}" type="sibTrans" cxnId="{F091EE85-FFE5-41BA-8DBB-D64E0BD920B2}">
      <dgm:prSet/>
      <dgm:spPr/>
      <dgm:t>
        <a:bodyPr/>
        <a:lstStyle/>
        <a:p>
          <a:endParaRPr lang="en-US"/>
        </a:p>
      </dgm:t>
    </dgm:pt>
    <dgm:pt modelId="{7AB822B2-A9ED-4F90-943E-4BA8A05BDFD4}" type="pres">
      <dgm:prSet presAssocID="{4A65A9B8-6391-4C09-B7EE-FA66C8B2AC1D}" presName="Name0" presStyleCnt="0">
        <dgm:presLayoutVars>
          <dgm:dir/>
          <dgm:resizeHandles val="exact"/>
        </dgm:presLayoutVars>
      </dgm:prSet>
      <dgm:spPr/>
    </dgm:pt>
    <dgm:pt modelId="{993BE591-36A4-4F76-8B00-E02F8ED47F05}" type="pres">
      <dgm:prSet presAssocID="{8AAA2D24-61C7-48C3-909C-716F581D6703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4C75D8-A49D-4E6C-A8ED-F4FF44E2697B}" type="pres">
      <dgm:prSet presAssocID="{D3538A12-B475-4917-864B-2300F6E323D7}" presName="sibTrans" presStyleLbl="sibTrans2D1" presStyleIdx="0" presStyleCnt="4"/>
      <dgm:spPr/>
      <dgm:t>
        <a:bodyPr/>
        <a:lstStyle/>
        <a:p>
          <a:endParaRPr lang="en-US"/>
        </a:p>
      </dgm:t>
    </dgm:pt>
    <dgm:pt modelId="{DD8F9743-A271-46EA-AF5E-14133520C4B4}" type="pres">
      <dgm:prSet presAssocID="{D3538A12-B475-4917-864B-2300F6E323D7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1F21EE6F-7066-4278-A22A-A58CDE83A852}" type="pres">
      <dgm:prSet presAssocID="{93D3F291-F795-4D74-A28E-2A426E5CB54C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722B7B-C421-4E58-876F-EA8532ADF52F}" type="pres">
      <dgm:prSet presAssocID="{CE6BBF36-97E7-482F-90DC-7DC143081CB5}" presName="sibTrans" presStyleLbl="sibTrans2D1" presStyleIdx="1" presStyleCnt="4"/>
      <dgm:spPr/>
      <dgm:t>
        <a:bodyPr/>
        <a:lstStyle/>
        <a:p>
          <a:endParaRPr lang="en-US"/>
        </a:p>
      </dgm:t>
    </dgm:pt>
    <dgm:pt modelId="{E9C1B308-D5FA-428F-A120-1B1AA87EBB09}" type="pres">
      <dgm:prSet presAssocID="{CE6BBF36-97E7-482F-90DC-7DC143081CB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BC713387-418A-4C03-8B9D-D796A63E9761}" type="pres">
      <dgm:prSet presAssocID="{A0D8B851-E623-4C75-9A47-0C2BFE66095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636598-96E4-45D3-B11B-BDE1DD305CE8}" type="pres">
      <dgm:prSet presAssocID="{50C88FAC-F21B-4EF8-B747-CF4F6AAFCCBF}" presName="sibTrans" presStyleLbl="sibTrans2D1" presStyleIdx="2" presStyleCnt="4"/>
      <dgm:spPr/>
      <dgm:t>
        <a:bodyPr/>
        <a:lstStyle/>
        <a:p>
          <a:endParaRPr lang="en-US"/>
        </a:p>
      </dgm:t>
    </dgm:pt>
    <dgm:pt modelId="{152797C1-BC71-460D-867C-8E289F06A045}" type="pres">
      <dgm:prSet presAssocID="{50C88FAC-F21B-4EF8-B747-CF4F6AAFCCBF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240D58DF-EC98-4EE9-8489-73233102880B}" type="pres">
      <dgm:prSet presAssocID="{BAAB4167-ED67-4175-899E-A27F0B6CDD0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281765-0F58-4A24-AA11-6F8DB8B70C89}" type="pres">
      <dgm:prSet presAssocID="{C96D2EB3-465C-4A52-85F2-383E6B10C09D}" presName="sibTrans" presStyleLbl="sibTrans2D1" presStyleIdx="3" presStyleCnt="4"/>
      <dgm:spPr/>
      <dgm:t>
        <a:bodyPr/>
        <a:lstStyle/>
        <a:p>
          <a:endParaRPr lang="en-US"/>
        </a:p>
      </dgm:t>
    </dgm:pt>
    <dgm:pt modelId="{F8668D28-C32D-4AE1-A33B-A51CD0C56CFB}" type="pres">
      <dgm:prSet presAssocID="{C96D2EB3-465C-4A52-85F2-383E6B10C09D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26BA886E-B8C6-43A5-9CAC-044FBA2E2604}" type="pres">
      <dgm:prSet presAssocID="{E2748FE1-EC03-4586-98AE-954A6AC5B88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026EFE5-5DEC-4C56-9AA8-8969C7310EBA}" srcId="{4A65A9B8-6391-4C09-B7EE-FA66C8B2AC1D}" destId="{A0D8B851-E623-4C75-9A47-0C2BFE660956}" srcOrd="2" destOrd="0" parTransId="{79EDEA30-D061-4DE3-8D89-5147E0B8B56B}" sibTransId="{50C88FAC-F21B-4EF8-B747-CF4F6AAFCCBF}"/>
    <dgm:cxn modelId="{176B01F2-4FE0-4F81-99EB-A6D63EBFB381}" type="presOf" srcId="{8AAA2D24-61C7-48C3-909C-716F581D6703}" destId="{993BE591-36A4-4F76-8B00-E02F8ED47F05}" srcOrd="0" destOrd="0" presId="urn:microsoft.com/office/officeart/2005/8/layout/process1"/>
    <dgm:cxn modelId="{12DA16A5-1533-42BF-A2C7-6AF48ED1AAED}" type="presOf" srcId="{D3538A12-B475-4917-864B-2300F6E323D7}" destId="{744C75D8-A49D-4E6C-A8ED-F4FF44E2697B}" srcOrd="0" destOrd="0" presId="urn:microsoft.com/office/officeart/2005/8/layout/process1"/>
    <dgm:cxn modelId="{3487B9E0-6773-474F-BFC4-B0799E84A38D}" type="presOf" srcId="{4A65A9B8-6391-4C09-B7EE-FA66C8B2AC1D}" destId="{7AB822B2-A9ED-4F90-943E-4BA8A05BDFD4}" srcOrd="0" destOrd="0" presId="urn:microsoft.com/office/officeart/2005/8/layout/process1"/>
    <dgm:cxn modelId="{0D01A964-D401-46E7-BD7D-0ABC29F7F432}" type="presOf" srcId="{D3538A12-B475-4917-864B-2300F6E323D7}" destId="{DD8F9743-A271-46EA-AF5E-14133520C4B4}" srcOrd="1" destOrd="0" presId="urn:microsoft.com/office/officeart/2005/8/layout/process1"/>
    <dgm:cxn modelId="{540D45CF-5E10-49FC-B508-202ACD80D1BE}" type="presOf" srcId="{A0D8B851-E623-4C75-9A47-0C2BFE660956}" destId="{BC713387-418A-4C03-8B9D-D796A63E9761}" srcOrd="0" destOrd="0" presId="urn:microsoft.com/office/officeart/2005/8/layout/process1"/>
    <dgm:cxn modelId="{6EBC1C7E-C302-482E-914C-D4F01C8A4592}" type="presOf" srcId="{50C88FAC-F21B-4EF8-B747-CF4F6AAFCCBF}" destId="{152797C1-BC71-460D-867C-8E289F06A045}" srcOrd="1" destOrd="0" presId="urn:microsoft.com/office/officeart/2005/8/layout/process1"/>
    <dgm:cxn modelId="{5667B77A-89AC-46D1-82C1-D0F36AA7DC35}" srcId="{4A65A9B8-6391-4C09-B7EE-FA66C8B2AC1D}" destId="{BAAB4167-ED67-4175-899E-A27F0B6CDD02}" srcOrd="3" destOrd="0" parTransId="{2388E066-9E47-40ED-A41E-9D7CC763BA0C}" sibTransId="{C96D2EB3-465C-4A52-85F2-383E6B10C09D}"/>
    <dgm:cxn modelId="{577FD786-3C1A-4B1B-A790-0470BFF9334A}" type="presOf" srcId="{C96D2EB3-465C-4A52-85F2-383E6B10C09D}" destId="{F8668D28-C32D-4AE1-A33B-A51CD0C56CFB}" srcOrd="1" destOrd="0" presId="urn:microsoft.com/office/officeart/2005/8/layout/process1"/>
    <dgm:cxn modelId="{6D5975B1-6675-40AA-A417-3C0B0FA6970F}" type="presOf" srcId="{CE6BBF36-97E7-482F-90DC-7DC143081CB5}" destId="{9D722B7B-C421-4E58-876F-EA8532ADF52F}" srcOrd="0" destOrd="0" presId="urn:microsoft.com/office/officeart/2005/8/layout/process1"/>
    <dgm:cxn modelId="{64341EDE-ED30-4468-ABA6-2C41E0C9F048}" srcId="{4A65A9B8-6391-4C09-B7EE-FA66C8B2AC1D}" destId="{8AAA2D24-61C7-48C3-909C-716F581D6703}" srcOrd="0" destOrd="0" parTransId="{DB20418D-E97A-4C44-AA47-D40D752AE4AD}" sibTransId="{D3538A12-B475-4917-864B-2300F6E323D7}"/>
    <dgm:cxn modelId="{F091EE85-FFE5-41BA-8DBB-D64E0BD920B2}" srcId="{4A65A9B8-6391-4C09-B7EE-FA66C8B2AC1D}" destId="{E2748FE1-EC03-4586-98AE-954A6AC5B886}" srcOrd="4" destOrd="0" parTransId="{DBD15810-78BA-4D99-8EB4-451D0B2D08A5}" sibTransId="{DC8F8B88-F526-4EFA-B3C1-F4E71761F7DB}"/>
    <dgm:cxn modelId="{DE8F807A-192C-4D87-826C-FE46CA6031B9}" srcId="{4A65A9B8-6391-4C09-B7EE-FA66C8B2AC1D}" destId="{93D3F291-F795-4D74-A28E-2A426E5CB54C}" srcOrd="1" destOrd="0" parTransId="{49D5CDAA-06A7-4430-BA89-0252EA024605}" sibTransId="{CE6BBF36-97E7-482F-90DC-7DC143081CB5}"/>
    <dgm:cxn modelId="{72F1D510-54F1-4C3C-89D4-23954DC0F667}" type="presOf" srcId="{BAAB4167-ED67-4175-899E-A27F0B6CDD02}" destId="{240D58DF-EC98-4EE9-8489-73233102880B}" srcOrd="0" destOrd="0" presId="urn:microsoft.com/office/officeart/2005/8/layout/process1"/>
    <dgm:cxn modelId="{2582BFE5-232D-41AD-B870-A8B74767F761}" type="presOf" srcId="{C96D2EB3-465C-4A52-85F2-383E6B10C09D}" destId="{FD281765-0F58-4A24-AA11-6F8DB8B70C89}" srcOrd="0" destOrd="0" presId="urn:microsoft.com/office/officeart/2005/8/layout/process1"/>
    <dgm:cxn modelId="{25BB9804-0A89-41CB-846D-9D5E7E819436}" type="presOf" srcId="{50C88FAC-F21B-4EF8-B747-CF4F6AAFCCBF}" destId="{6C636598-96E4-45D3-B11B-BDE1DD305CE8}" srcOrd="0" destOrd="0" presId="urn:microsoft.com/office/officeart/2005/8/layout/process1"/>
    <dgm:cxn modelId="{2C84CCF4-9FB4-40A1-A40C-02FB92D1AECF}" type="presOf" srcId="{E2748FE1-EC03-4586-98AE-954A6AC5B886}" destId="{26BA886E-B8C6-43A5-9CAC-044FBA2E2604}" srcOrd="0" destOrd="0" presId="urn:microsoft.com/office/officeart/2005/8/layout/process1"/>
    <dgm:cxn modelId="{4105BC65-5DC7-4905-971C-5DCBE838640D}" type="presOf" srcId="{CE6BBF36-97E7-482F-90DC-7DC143081CB5}" destId="{E9C1B308-D5FA-428F-A120-1B1AA87EBB09}" srcOrd="1" destOrd="0" presId="urn:microsoft.com/office/officeart/2005/8/layout/process1"/>
    <dgm:cxn modelId="{DC609EDF-B023-41D8-8825-2D844D480F2C}" type="presOf" srcId="{93D3F291-F795-4D74-A28E-2A426E5CB54C}" destId="{1F21EE6F-7066-4278-A22A-A58CDE83A852}" srcOrd="0" destOrd="0" presId="urn:microsoft.com/office/officeart/2005/8/layout/process1"/>
    <dgm:cxn modelId="{48D854E6-F788-4F72-95FB-21DD7F62E470}" type="presParOf" srcId="{7AB822B2-A9ED-4F90-943E-4BA8A05BDFD4}" destId="{993BE591-36A4-4F76-8B00-E02F8ED47F05}" srcOrd="0" destOrd="0" presId="urn:microsoft.com/office/officeart/2005/8/layout/process1"/>
    <dgm:cxn modelId="{B7405513-334E-47C4-B148-A8FDAEF08470}" type="presParOf" srcId="{7AB822B2-A9ED-4F90-943E-4BA8A05BDFD4}" destId="{744C75D8-A49D-4E6C-A8ED-F4FF44E2697B}" srcOrd="1" destOrd="0" presId="urn:microsoft.com/office/officeart/2005/8/layout/process1"/>
    <dgm:cxn modelId="{271E547A-81A5-4F53-AF69-D4D391197702}" type="presParOf" srcId="{744C75D8-A49D-4E6C-A8ED-F4FF44E2697B}" destId="{DD8F9743-A271-46EA-AF5E-14133520C4B4}" srcOrd="0" destOrd="0" presId="urn:microsoft.com/office/officeart/2005/8/layout/process1"/>
    <dgm:cxn modelId="{B7BB2B6C-3699-433A-A8A9-8D81224418C8}" type="presParOf" srcId="{7AB822B2-A9ED-4F90-943E-4BA8A05BDFD4}" destId="{1F21EE6F-7066-4278-A22A-A58CDE83A852}" srcOrd="2" destOrd="0" presId="urn:microsoft.com/office/officeart/2005/8/layout/process1"/>
    <dgm:cxn modelId="{686426B1-546C-46F2-81D6-399E541C9C08}" type="presParOf" srcId="{7AB822B2-A9ED-4F90-943E-4BA8A05BDFD4}" destId="{9D722B7B-C421-4E58-876F-EA8532ADF52F}" srcOrd="3" destOrd="0" presId="urn:microsoft.com/office/officeart/2005/8/layout/process1"/>
    <dgm:cxn modelId="{D95B593F-51F4-40EB-BB91-1801D3524FA2}" type="presParOf" srcId="{9D722B7B-C421-4E58-876F-EA8532ADF52F}" destId="{E9C1B308-D5FA-428F-A120-1B1AA87EBB09}" srcOrd="0" destOrd="0" presId="urn:microsoft.com/office/officeart/2005/8/layout/process1"/>
    <dgm:cxn modelId="{365CE997-D924-469D-9202-101A80B14D8B}" type="presParOf" srcId="{7AB822B2-A9ED-4F90-943E-4BA8A05BDFD4}" destId="{BC713387-418A-4C03-8B9D-D796A63E9761}" srcOrd="4" destOrd="0" presId="urn:microsoft.com/office/officeart/2005/8/layout/process1"/>
    <dgm:cxn modelId="{0E505FAF-BF9E-4AF7-A50C-311412C9E039}" type="presParOf" srcId="{7AB822B2-A9ED-4F90-943E-4BA8A05BDFD4}" destId="{6C636598-96E4-45D3-B11B-BDE1DD305CE8}" srcOrd="5" destOrd="0" presId="urn:microsoft.com/office/officeart/2005/8/layout/process1"/>
    <dgm:cxn modelId="{5BAF3B09-8BBD-41F3-9EC1-3D5F5579BA5B}" type="presParOf" srcId="{6C636598-96E4-45D3-B11B-BDE1DD305CE8}" destId="{152797C1-BC71-460D-867C-8E289F06A045}" srcOrd="0" destOrd="0" presId="urn:microsoft.com/office/officeart/2005/8/layout/process1"/>
    <dgm:cxn modelId="{B9753760-BC88-485C-8084-06E40EFD39CF}" type="presParOf" srcId="{7AB822B2-A9ED-4F90-943E-4BA8A05BDFD4}" destId="{240D58DF-EC98-4EE9-8489-73233102880B}" srcOrd="6" destOrd="0" presId="urn:microsoft.com/office/officeart/2005/8/layout/process1"/>
    <dgm:cxn modelId="{8A1FB8B7-3DE1-4D9C-97C6-135E6A8F083F}" type="presParOf" srcId="{7AB822B2-A9ED-4F90-943E-4BA8A05BDFD4}" destId="{FD281765-0F58-4A24-AA11-6F8DB8B70C89}" srcOrd="7" destOrd="0" presId="urn:microsoft.com/office/officeart/2005/8/layout/process1"/>
    <dgm:cxn modelId="{B25826C6-BB69-4020-AB4D-EEEDF15AB703}" type="presParOf" srcId="{FD281765-0F58-4A24-AA11-6F8DB8B70C89}" destId="{F8668D28-C32D-4AE1-A33B-A51CD0C56CFB}" srcOrd="0" destOrd="0" presId="urn:microsoft.com/office/officeart/2005/8/layout/process1"/>
    <dgm:cxn modelId="{7A37ED4A-0FEA-451B-B2DD-98CCAD3A99DB}" type="presParOf" srcId="{7AB822B2-A9ED-4F90-943E-4BA8A05BDFD4}" destId="{26BA886E-B8C6-43A5-9CAC-044FBA2E2604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BB44B1C-1D90-44B6-AFCB-08F6089273CA}" type="doc">
      <dgm:prSet loTypeId="urn:microsoft.com/office/officeart/2005/8/layout/process1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BF8B0E-EED5-4EA0-839C-3660FA243C2A}">
      <dgm:prSet phldrT="[Text]"/>
      <dgm:spPr/>
      <dgm:t>
        <a:bodyPr/>
        <a:lstStyle/>
        <a:p>
          <a:r>
            <a:rPr lang="en-US" dirty="0" smtClean="0"/>
            <a:t>Next Arena Constructs </a:t>
          </a:r>
          <a:endParaRPr lang="en-US" dirty="0"/>
        </a:p>
      </dgm:t>
    </dgm:pt>
    <dgm:pt modelId="{06FC3E16-D79C-4B0F-ABC6-B3AEBADCBDCD}" type="parTrans" cxnId="{FCAF1C0E-7452-44A5-8E59-3EBC448CE615}">
      <dgm:prSet/>
      <dgm:spPr/>
      <dgm:t>
        <a:bodyPr/>
        <a:lstStyle/>
        <a:p>
          <a:endParaRPr lang="en-US"/>
        </a:p>
      </dgm:t>
    </dgm:pt>
    <dgm:pt modelId="{31FDE9BB-2A76-4B70-8FCB-E4D0D5572D20}" type="sibTrans" cxnId="{FCAF1C0E-7452-44A5-8E59-3EBC448CE615}">
      <dgm:prSet/>
      <dgm:spPr/>
      <dgm:t>
        <a:bodyPr/>
        <a:lstStyle/>
        <a:p>
          <a:endParaRPr lang="en-US"/>
        </a:p>
      </dgm:t>
    </dgm:pt>
    <dgm:pt modelId="{6848820A-1473-420D-A4A1-1A4E1BB9D3F3}">
      <dgm:prSet phldrT="[Text]"/>
      <dgm:spPr/>
      <dgm:t>
        <a:bodyPr/>
        <a:lstStyle/>
        <a:p>
          <a:r>
            <a:rPr lang="en-US" dirty="0" smtClean="0"/>
            <a:t>Collect Pick-Ups</a:t>
          </a:r>
          <a:endParaRPr lang="en-US" dirty="0"/>
        </a:p>
      </dgm:t>
    </dgm:pt>
    <dgm:pt modelId="{3EDC34BE-6D42-44E7-9123-6950C3B8A272}" type="parTrans" cxnId="{A0954A4F-6AA8-4D2E-BC99-20CB5CEA359B}">
      <dgm:prSet/>
      <dgm:spPr/>
      <dgm:t>
        <a:bodyPr/>
        <a:lstStyle/>
        <a:p>
          <a:endParaRPr lang="en-US"/>
        </a:p>
      </dgm:t>
    </dgm:pt>
    <dgm:pt modelId="{6AC602D9-D2DD-4F78-939F-C02D0BD23EA3}" type="sibTrans" cxnId="{A0954A4F-6AA8-4D2E-BC99-20CB5CEA359B}">
      <dgm:prSet/>
      <dgm:spPr/>
      <dgm:t>
        <a:bodyPr/>
        <a:lstStyle/>
        <a:p>
          <a:endParaRPr lang="en-US"/>
        </a:p>
      </dgm:t>
    </dgm:pt>
    <dgm:pt modelId="{CF173404-7466-44A9-AA70-5791E345412D}">
      <dgm:prSet phldrT="[Text]"/>
      <dgm:spPr/>
      <dgm:t>
        <a:bodyPr/>
        <a:lstStyle/>
        <a:p>
          <a:r>
            <a:rPr lang="en-US" dirty="0" smtClean="0"/>
            <a:t>Combat</a:t>
          </a:r>
          <a:endParaRPr lang="en-US" dirty="0"/>
        </a:p>
      </dgm:t>
    </dgm:pt>
    <dgm:pt modelId="{2D96E36D-8223-4C32-B0C2-CBDAD00D198B}" type="parTrans" cxnId="{DE647FA9-2C4F-487C-A301-EA666A1365DC}">
      <dgm:prSet/>
      <dgm:spPr/>
      <dgm:t>
        <a:bodyPr/>
        <a:lstStyle/>
        <a:p>
          <a:endParaRPr lang="en-US"/>
        </a:p>
      </dgm:t>
    </dgm:pt>
    <dgm:pt modelId="{3FC33BF5-2B27-4F26-A6F9-988F65F13B16}" type="sibTrans" cxnId="{DE647FA9-2C4F-487C-A301-EA666A1365DC}">
      <dgm:prSet/>
      <dgm:spPr/>
      <dgm:t>
        <a:bodyPr/>
        <a:lstStyle/>
        <a:p>
          <a:endParaRPr lang="en-US"/>
        </a:p>
      </dgm:t>
    </dgm:pt>
    <dgm:pt modelId="{B4DC744B-1D2B-4DE8-B278-407974B92AF9}">
      <dgm:prSet/>
      <dgm:spPr/>
      <dgm:t>
        <a:bodyPr/>
        <a:lstStyle/>
        <a:p>
          <a:r>
            <a:rPr lang="en-US" dirty="0" smtClean="0"/>
            <a:t>Enemies Spawn</a:t>
          </a:r>
          <a:endParaRPr lang="en-US" dirty="0"/>
        </a:p>
      </dgm:t>
    </dgm:pt>
    <dgm:pt modelId="{3D1B526C-0259-4DFD-8657-EFEE70A6EC24}" type="parTrans" cxnId="{56CAC3A7-F61D-457E-B979-648609CE4EE4}">
      <dgm:prSet/>
      <dgm:spPr/>
      <dgm:t>
        <a:bodyPr/>
        <a:lstStyle/>
        <a:p>
          <a:endParaRPr lang="en-US"/>
        </a:p>
      </dgm:t>
    </dgm:pt>
    <dgm:pt modelId="{176C9E79-B37B-451E-9CC0-9A5DB73B8F36}" type="sibTrans" cxnId="{56CAC3A7-F61D-457E-B979-648609CE4EE4}">
      <dgm:prSet/>
      <dgm:spPr/>
      <dgm:t>
        <a:bodyPr/>
        <a:lstStyle/>
        <a:p>
          <a:endParaRPr lang="en-US"/>
        </a:p>
      </dgm:t>
    </dgm:pt>
    <dgm:pt modelId="{DF5E993B-8381-4BF0-9DCD-0DC98F4E5EFF}">
      <dgm:prSet/>
      <dgm:spPr/>
      <dgm:t>
        <a:bodyPr/>
        <a:lstStyle/>
        <a:p>
          <a:r>
            <a:rPr lang="en-US" dirty="0" smtClean="0"/>
            <a:t>Next Wave Begins</a:t>
          </a:r>
          <a:endParaRPr lang="en-US" dirty="0"/>
        </a:p>
      </dgm:t>
    </dgm:pt>
    <dgm:pt modelId="{434B9C60-4BC4-4528-900C-EB5C4C2BB7E9}" type="parTrans" cxnId="{F6324F58-0504-495D-9788-3F35178D19D4}">
      <dgm:prSet/>
      <dgm:spPr/>
      <dgm:t>
        <a:bodyPr/>
        <a:lstStyle/>
        <a:p>
          <a:endParaRPr lang="en-US"/>
        </a:p>
      </dgm:t>
    </dgm:pt>
    <dgm:pt modelId="{4ED2ADDC-AEA4-4368-A5C2-9F28893F40CB}" type="sibTrans" cxnId="{F6324F58-0504-495D-9788-3F35178D19D4}">
      <dgm:prSet/>
      <dgm:spPr/>
      <dgm:t>
        <a:bodyPr/>
        <a:lstStyle/>
        <a:p>
          <a:endParaRPr lang="en-US"/>
        </a:p>
      </dgm:t>
    </dgm:pt>
    <dgm:pt modelId="{78EBEF81-83F5-4DE8-A37D-9E116CFFC405}" type="pres">
      <dgm:prSet presAssocID="{ABB44B1C-1D90-44B6-AFCB-08F6089273CA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63A64BD-6840-4471-A418-D1A0E13817BA}" type="pres">
      <dgm:prSet presAssocID="{58BF8B0E-EED5-4EA0-839C-3660FA243C2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02E5A7-6FFD-4145-9E2F-EE87FBABEE55}" type="pres">
      <dgm:prSet presAssocID="{31FDE9BB-2A76-4B70-8FCB-E4D0D5572D20}" presName="sibTrans" presStyleLbl="sibTrans2D1" presStyleIdx="0" presStyleCnt="4" custAng="10800000"/>
      <dgm:spPr/>
      <dgm:t>
        <a:bodyPr/>
        <a:lstStyle/>
        <a:p>
          <a:endParaRPr lang="en-US"/>
        </a:p>
      </dgm:t>
    </dgm:pt>
    <dgm:pt modelId="{B927600D-6AF0-4517-8794-8297217C02A1}" type="pres">
      <dgm:prSet presAssocID="{31FDE9BB-2A76-4B70-8FCB-E4D0D5572D20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878C6FCD-3CA9-4FB8-BE1A-C50F358476F4}" type="pres">
      <dgm:prSet presAssocID="{6848820A-1473-420D-A4A1-1A4E1BB9D3F3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88A743-390F-4863-89E6-9D059EFDCCF7}" type="pres">
      <dgm:prSet presAssocID="{6AC602D9-D2DD-4F78-939F-C02D0BD23EA3}" presName="sibTrans" presStyleLbl="sibTrans2D1" presStyleIdx="1" presStyleCnt="4" custAng="10800000"/>
      <dgm:spPr/>
      <dgm:t>
        <a:bodyPr/>
        <a:lstStyle/>
        <a:p>
          <a:endParaRPr lang="en-US"/>
        </a:p>
      </dgm:t>
    </dgm:pt>
    <dgm:pt modelId="{FEA79698-1264-45E4-A5E6-B74F629280D5}" type="pres">
      <dgm:prSet presAssocID="{6AC602D9-D2DD-4F78-939F-C02D0BD23EA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4F340D55-D0AD-4E48-A024-1EEF1769DD22}" type="pres">
      <dgm:prSet presAssocID="{CF173404-7466-44A9-AA70-5791E345412D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D468C1-4C36-4914-8726-C7BB91E4125D}" type="pres">
      <dgm:prSet presAssocID="{3FC33BF5-2B27-4F26-A6F9-988F65F13B16}" presName="sibTrans" presStyleLbl="sibTrans2D1" presStyleIdx="2" presStyleCnt="4" custAng="10800000"/>
      <dgm:spPr/>
      <dgm:t>
        <a:bodyPr/>
        <a:lstStyle/>
        <a:p>
          <a:endParaRPr lang="en-US"/>
        </a:p>
      </dgm:t>
    </dgm:pt>
    <dgm:pt modelId="{F7BBB191-1189-4C6C-A789-E3452827E98D}" type="pres">
      <dgm:prSet presAssocID="{3FC33BF5-2B27-4F26-A6F9-988F65F13B16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FBB2DE23-4AB3-48E5-BA9D-D16E432A60F7}" type="pres">
      <dgm:prSet presAssocID="{B4DC744B-1D2B-4DE8-B278-407974B92AF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C88D8E-132F-48C3-8F70-58930CE5B149}" type="pres">
      <dgm:prSet presAssocID="{176C9E79-B37B-451E-9CC0-9A5DB73B8F36}" presName="sibTrans" presStyleLbl="sibTrans2D1" presStyleIdx="3" presStyleCnt="4" custAng="10800000"/>
      <dgm:spPr/>
      <dgm:t>
        <a:bodyPr/>
        <a:lstStyle/>
        <a:p>
          <a:endParaRPr lang="en-US"/>
        </a:p>
      </dgm:t>
    </dgm:pt>
    <dgm:pt modelId="{0BC381B7-C357-45AB-A0EF-DCC86DE2E318}" type="pres">
      <dgm:prSet presAssocID="{176C9E79-B37B-451E-9CC0-9A5DB73B8F36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C24C445C-CC0E-4158-BCC4-B9510BB6A6FE}" type="pres">
      <dgm:prSet presAssocID="{DF5E993B-8381-4BF0-9DCD-0DC98F4E5EFF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4F84A7F-0D75-4736-B813-BB7249EC4A23}" type="presOf" srcId="{176C9E79-B37B-451E-9CC0-9A5DB73B8F36}" destId="{AEC88D8E-132F-48C3-8F70-58930CE5B149}" srcOrd="0" destOrd="0" presId="urn:microsoft.com/office/officeart/2005/8/layout/process1"/>
    <dgm:cxn modelId="{3AB94B50-1BDC-4219-903E-52F0BE108275}" type="presOf" srcId="{176C9E79-B37B-451E-9CC0-9A5DB73B8F36}" destId="{0BC381B7-C357-45AB-A0EF-DCC86DE2E318}" srcOrd="1" destOrd="0" presId="urn:microsoft.com/office/officeart/2005/8/layout/process1"/>
    <dgm:cxn modelId="{B24FA028-A5F1-465B-985E-C3FCA36C575F}" type="presOf" srcId="{31FDE9BB-2A76-4B70-8FCB-E4D0D5572D20}" destId="{C702E5A7-6FFD-4145-9E2F-EE87FBABEE55}" srcOrd="0" destOrd="0" presId="urn:microsoft.com/office/officeart/2005/8/layout/process1"/>
    <dgm:cxn modelId="{4973B88B-1E00-4097-AD76-4292982F6C8C}" type="presOf" srcId="{58BF8B0E-EED5-4EA0-839C-3660FA243C2A}" destId="{763A64BD-6840-4471-A418-D1A0E13817BA}" srcOrd="0" destOrd="0" presId="urn:microsoft.com/office/officeart/2005/8/layout/process1"/>
    <dgm:cxn modelId="{FCAF1C0E-7452-44A5-8E59-3EBC448CE615}" srcId="{ABB44B1C-1D90-44B6-AFCB-08F6089273CA}" destId="{58BF8B0E-EED5-4EA0-839C-3660FA243C2A}" srcOrd="0" destOrd="0" parTransId="{06FC3E16-D79C-4B0F-ABC6-B3AEBADCBDCD}" sibTransId="{31FDE9BB-2A76-4B70-8FCB-E4D0D5572D20}"/>
    <dgm:cxn modelId="{F6324F58-0504-495D-9788-3F35178D19D4}" srcId="{ABB44B1C-1D90-44B6-AFCB-08F6089273CA}" destId="{DF5E993B-8381-4BF0-9DCD-0DC98F4E5EFF}" srcOrd="4" destOrd="0" parTransId="{434B9C60-4BC4-4528-900C-EB5C4C2BB7E9}" sibTransId="{4ED2ADDC-AEA4-4368-A5C2-9F28893F40CB}"/>
    <dgm:cxn modelId="{29F55318-47D2-4E2E-B3FD-463845A498AD}" type="presOf" srcId="{6AC602D9-D2DD-4F78-939F-C02D0BD23EA3}" destId="{DC88A743-390F-4863-89E6-9D059EFDCCF7}" srcOrd="0" destOrd="0" presId="urn:microsoft.com/office/officeart/2005/8/layout/process1"/>
    <dgm:cxn modelId="{348C81AF-9687-4617-A5B8-2A4520F4C77E}" type="presOf" srcId="{6848820A-1473-420D-A4A1-1A4E1BB9D3F3}" destId="{878C6FCD-3CA9-4FB8-BE1A-C50F358476F4}" srcOrd="0" destOrd="0" presId="urn:microsoft.com/office/officeart/2005/8/layout/process1"/>
    <dgm:cxn modelId="{3E997FAC-57DD-43A5-8FAA-7334A7279979}" type="presOf" srcId="{B4DC744B-1D2B-4DE8-B278-407974B92AF9}" destId="{FBB2DE23-4AB3-48E5-BA9D-D16E432A60F7}" srcOrd="0" destOrd="0" presId="urn:microsoft.com/office/officeart/2005/8/layout/process1"/>
    <dgm:cxn modelId="{B0E01609-32C5-4D5B-9DDE-569BDEBF0B86}" type="presOf" srcId="{3FC33BF5-2B27-4F26-A6F9-988F65F13B16}" destId="{B9D468C1-4C36-4914-8726-C7BB91E4125D}" srcOrd="0" destOrd="0" presId="urn:microsoft.com/office/officeart/2005/8/layout/process1"/>
    <dgm:cxn modelId="{7CD49D24-F172-4FF6-BA6C-0EC0290CDC2F}" type="presOf" srcId="{ABB44B1C-1D90-44B6-AFCB-08F6089273CA}" destId="{78EBEF81-83F5-4DE8-A37D-9E116CFFC405}" srcOrd="0" destOrd="0" presId="urn:microsoft.com/office/officeart/2005/8/layout/process1"/>
    <dgm:cxn modelId="{DE647FA9-2C4F-487C-A301-EA666A1365DC}" srcId="{ABB44B1C-1D90-44B6-AFCB-08F6089273CA}" destId="{CF173404-7466-44A9-AA70-5791E345412D}" srcOrd="2" destOrd="0" parTransId="{2D96E36D-8223-4C32-B0C2-CBDAD00D198B}" sibTransId="{3FC33BF5-2B27-4F26-A6F9-988F65F13B16}"/>
    <dgm:cxn modelId="{7F62CEA3-CA00-4F41-8C77-E4D3CEE0D09C}" type="presOf" srcId="{CF173404-7466-44A9-AA70-5791E345412D}" destId="{4F340D55-D0AD-4E48-A024-1EEF1769DD22}" srcOrd="0" destOrd="0" presId="urn:microsoft.com/office/officeart/2005/8/layout/process1"/>
    <dgm:cxn modelId="{A0954A4F-6AA8-4D2E-BC99-20CB5CEA359B}" srcId="{ABB44B1C-1D90-44B6-AFCB-08F6089273CA}" destId="{6848820A-1473-420D-A4A1-1A4E1BB9D3F3}" srcOrd="1" destOrd="0" parTransId="{3EDC34BE-6D42-44E7-9123-6950C3B8A272}" sibTransId="{6AC602D9-D2DD-4F78-939F-C02D0BD23EA3}"/>
    <dgm:cxn modelId="{32D7D1A3-CCF5-4769-9257-37490FC544C5}" type="presOf" srcId="{31FDE9BB-2A76-4B70-8FCB-E4D0D5572D20}" destId="{B927600D-6AF0-4517-8794-8297217C02A1}" srcOrd="1" destOrd="0" presId="urn:microsoft.com/office/officeart/2005/8/layout/process1"/>
    <dgm:cxn modelId="{6832D4E7-86F1-4032-9312-CD3AB5EE9EC1}" type="presOf" srcId="{3FC33BF5-2B27-4F26-A6F9-988F65F13B16}" destId="{F7BBB191-1189-4C6C-A789-E3452827E98D}" srcOrd="1" destOrd="0" presId="urn:microsoft.com/office/officeart/2005/8/layout/process1"/>
    <dgm:cxn modelId="{56CAC3A7-F61D-457E-B979-648609CE4EE4}" srcId="{ABB44B1C-1D90-44B6-AFCB-08F6089273CA}" destId="{B4DC744B-1D2B-4DE8-B278-407974B92AF9}" srcOrd="3" destOrd="0" parTransId="{3D1B526C-0259-4DFD-8657-EFEE70A6EC24}" sibTransId="{176C9E79-B37B-451E-9CC0-9A5DB73B8F36}"/>
    <dgm:cxn modelId="{4ED5DC0C-2F82-4532-BB65-7E10917FB7E2}" type="presOf" srcId="{6AC602D9-D2DD-4F78-939F-C02D0BD23EA3}" destId="{FEA79698-1264-45E4-A5E6-B74F629280D5}" srcOrd="1" destOrd="0" presId="urn:microsoft.com/office/officeart/2005/8/layout/process1"/>
    <dgm:cxn modelId="{82703E79-EB96-4120-B84F-5A0F9A0E8501}" type="presOf" srcId="{DF5E993B-8381-4BF0-9DCD-0DC98F4E5EFF}" destId="{C24C445C-CC0E-4158-BCC4-B9510BB6A6FE}" srcOrd="0" destOrd="0" presId="urn:microsoft.com/office/officeart/2005/8/layout/process1"/>
    <dgm:cxn modelId="{3AA7BB17-6B49-4463-B108-48838A5FF831}" type="presParOf" srcId="{78EBEF81-83F5-4DE8-A37D-9E116CFFC405}" destId="{763A64BD-6840-4471-A418-D1A0E13817BA}" srcOrd="0" destOrd="0" presId="urn:microsoft.com/office/officeart/2005/8/layout/process1"/>
    <dgm:cxn modelId="{4019D942-21AB-4844-B2EB-C921AF484300}" type="presParOf" srcId="{78EBEF81-83F5-4DE8-A37D-9E116CFFC405}" destId="{C702E5A7-6FFD-4145-9E2F-EE87FBABEE55}" srcOrd="1" destOrd="0" presId="urn:microsoft.com/office/officeart/2005/8/layout/process1"/>
    <dgm:cxn modelId="{36240709-C40D-404F-9D92-7F6F569C8C3D}" type="presParOf" srcId="{C702E5A7-6FFD-4145-9E2F-EE87FBABEE55}" destId="{B927600D-6AF0-4517-8794-8297217C02A1}" srcOrd="0" destOrd="0" presId="urn:microsoft.com/office/officeart/2005/8/layout/process1"/>
    <dgm:cxn modelId="{84F6E9C9-2BCF-49AA-859B-38E499024524}" type="presParOf" srcId="{78EBEF81-83F5-4DE8-A37D-9E116CFFC405}" destId="{878C6FCD-3CA9-4FB8-BE1A-C50F358476F4}" srcOrd="2" destOrd="0" presId="urn:microsoft.com/office/officeart/2005/8/layout/process1"/>
    <dgm:cxn modelId="{6BEB7835-F776-4DCC-B9B4-74185A48D2DF}" type="presParOf" srcId="{78EBEF81-83F5-4DE8-A37D-9E116CFFC405}" destId="{DC88A743-390F-4863-89E6-9D059EFDCCF7}" srcOrd="3" destOrd="0" presId="urn:microsoft.com/office/officeart/2005/8/layout/process1"/>
    <dgm:cxn modelId="{77C2F09C-4DDA-436E-A820-0D2811BCA48D}" type="presParOf" srcId="{DC88A743-390F-4863-89E6-9D059EFDCCF7}" destId="{FEA79698-1264-45E4-A5E6-B74F629280D5}" srcOrd="0" destOrd="0" presId="urn:microsoft.com/office/officeart/2005/8/layout/process1"/>
    <dgm:cxn modelId="{B4218260-2E53-45D1-8ADF-09086BD57546}" type="presParOf" srcId="{78EBEF81-83F5-4DE8-A37D-9E116CFFC405}" destId="{4F340D55-D0AD-4E48-A024-1EEF1769DD22}" srcOrd="4" destOrd="0" presId="urn:microsoft.com/office/officeart/2005/8/layout/process1"/>
    <dgm:cxn modelId="{C6961156-1C7B-47FC-9C9F-50436CDC30D7}" type="presParOf" srcId="{78EBEF81-83F5-4DE8-A37D-9E116CFFC405}" destId="{B9D468C1-4C36-4914-8726-C7BB91E4125D}" srcOrd="5" destOrd="0" presId="urn:microsoft.com/office/officeart/2005/8/layout/process1"/>
    <dgm:cxn modelId="{E84A031A-9FF1-47BC-A864-BD2E521B5751}" type="presParOf" srcId="{B9D468C1-4C36-4914-8726-C7BB91E4125D}" destId="{F7BBB191-1189-4C6C-A789-E3452827E98D}" srcOrd="0" destOrd="0" presId="urn:microsoft.com/office/officeart/2005/8/layout/process1"/>
    <dgm:cxn modelId="{C384F42D-1CC6-4618-BFEC-0229B1E22138}" type="presParOf" srcId="{78EBEF81-83F5-4DE8-A37D-9E116CFFC405}" destId="{FBB2DE23-4AB3-48E5-BA9D-D16E432A60F7}" srcOrd="6" destOrd="0" presId="urn:microsoft.com/office/officeart/2005/8/layout/process1"/>
    <dgm:cxn modelId="{9937AE03-8032-4995-81FC-68B08DE17BE2}" type="presParOf" srcId="{78EBEF81-83F5-4DE8-A37D-9E116CFFC405}" destId="{AEC88D8E-132F-48C3-8F70-58930CE5B149}" srcOrd="7" destOrd="0" presId="urn:microsoft.com/office/officeart/2005/8/layout/process1"/>
    <dgm:cxn modelId="{DD1D0A45-D167-4160-9641-3EC73AD7D525}" type="presParOf" srcId="{AEC88D8E-132F-48C3-8F70-58930CE5B149}" destId="{0BC381B7-C357-45AB-A0EF-DCC86DE2E318}" srcOrd="0" destOrd="0" presId="urn:microsoft.com/office/officeart/2005/8/layout/process1"/>
    <dgm:cxn modelId="{29A8446F-CF90-4C87-8379-BF798E4DF3F3}" type="presParOf" srcId="{78EBEF81-83F5-4DE8-A37D-9E116CFFC405}" destId="{C24C445C-CC0E-4158-BCC4-B9510BB6A6F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41C3028-1427-4335-90F9-CDE818415665}" type="doc">
      <dgm:prSet loTypeId="urn:microsoft.com/office/officeart/2005/8/layout/hierarchy2" loCatId="hierarchy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E1B59F5-674D-47BF-83E9-13BB22F402B5}">
      <dgm:prSet phldrT="[Text]"/>
      <dgm:spPr/>
      <dgm:t>
        <a:bodyPr/>
        <a:lstStyle/>
        <a:p>
          <a:r>
            <a:rPr lang="en-US" dirty="0" smtClean="0"/>
            <a:t>If player is within effective range (weapon)</a:t>
          </a:r>
          <a:endParaRPr lang="en-US" dirty="0"/>
        </a:p>
      </dgm:t>
    </dgm:pt>
    <dgm:pt modelId="{A64972FE-73F9-4F4C-8844-AB0A360C0CA2}" type="parTrans" cxnId="{1F49861D-94F1-44DC-8188-F21205C1D58F}">
      <dgm:prSet/>
      <dgm:spPr/>
      <dgm:t>
        <a:bodyPr/>
        <a:lstStyle/>
        <a:p>
          <a:endParaRPr lang="en-US"/>
        </a:p>
      </dgm:t>
    </dgm:pt>
    <dgm:pt modelId="{51C126E6-4040-4026-AE4A-CF8BCB0E2DB6}" type="sibTrans" cxnId="{1F49861D-94F1-44DC-8188-F21205C1D58F}">
      <dgm:prSet/>
      <dgm:spPr/>
      <dgm:t>
        <a:bodyPr/>
        <a:lstStyle/>
        <a:p>
          <a:endParaRPr lang="en-US"/>
        </a:p>
      </dgm:t>
    </dgm:pt>
    <dgm:pt modelId="{C845BDED-1BF2-46C7-8B8B-84505CEF2CE7}">
      <dgm:prSet phldrT="[Text]"/>
      <dgm:spPr/>
      <dgm:t>
        <a:bodyPr/>
        <a:lstStyle/>
        <a:p>
          <a:r>
            <a:rPr lang="en-US" dirty="0" smtClean="0"/>
            <a:t>Shoot player (1s)</a:t>
          </a:r>
          <a:endParaRPr lang="en-US" dirty="0"/>
        </a:p>
      </dgm:t>
    </dgm:pt>
    <dgm:pt modelId="{75B296FC-B6A3-4CFF-84F4-A125AA8D188A}" type="parTrans" cxnId="{2146334C-EB9A-4684-8F69-22C9C893525B}">
      <dgm:prSet/>
      <dgm:spPr/>
      <dgm:t>
        <a:bodyPr/>
        <a:lstStyle/>
        <a:p>
          <a:endParaRPr lang="en-US"/>
        </a:p>
      </dgm:t>
    </dgm:pt>
    <dgm:pt modelId="{EE584049-092A-49B2-97A0-CCDD078E7F1A}" type="sibTrans" cxnId="{2146334C-EB9A-4684-8F69-22C9C893525B}">
      <dgm:prSet/>
      <dgm:spPr/>
      <dgm:t>
        <a:bodyPr/>
        <a:lstStyle/>
        <a:p>
          <a:endParaRPr lang="en-US"/>
        </a:p>
      </dgm:t>
    </dgm:pt>
    <dgm:pt modelId="{145EA3EB-9C87-46FD-93AF-D5962314EB72}">
      <dgm:prSet phldrT="[Text]"/>
      <dgm:spPr/>
      <dgm:t>
        <a:bodyPr/>
        <a:lstStyle/>
        <a:p>
          <a:r>
            <a:rPr lang="en-US" dirty="0" smtClean="0"/>
            <a:t>If player is within melee range (1m)</a:t>
          </a:r>
          <a:endParaRPr lang="en-US" dirty="0"/>
        </a:p>
      </dgm:t>
    </dgm:pt>
    <dgm:pt modelId="{9026928E-7470-4BE1-908E-3353DB1FE098}" type="parTrans" cxnId="{22FC3729-218E-4A79-A35B-30CDDB814DB3}">
      <dgm:prSet/>
      <dgm:spPr/>
      <dgm:t>
        <a:bodyPr/>
        <a:lstStyle/>
        <a:p>
          <a:endParaRPr lang="en-US"/>
        </a:p>
      </dgm:t>
    </dgm:pt>
    <dgm:pt modelId="{D72AD65A-2DC1-463D-A94D-F08E076E4174}" type="sibTrans" cxnId="{22FC3729-218E-4A79-A35B-30CDDB814DB3}">
      <dgm:prSet/>
      <dgm:spPr/>
      <dgm:t>
        <a:bodyPr/>
        <a:lstStyle/>
        <a:p>
          <a:endParaRPr lang="en-US"/>
        </a:p>
      </dgm:t>
    </dgm:pt>
    <dgm:pt modelId="{407E63B0-944E-4FDB-B86D-E526E5944CE2}">
      <dgm:prSet phldrT="[Text]"/>
      <dgm:spPr/>
      <dgm:t>
        <a:bodyPr/>
        <a:lstStyle/>
        <a:p>
          <a:r>
            <a:rPr lang="en-US" dirty="0" smtClean="0"/>
            <a:t>Melee attack player</a:t>
          </a:r>
          <a:endParaRPr lang="en-US" dirty="0"/>
        </a:p>
      </dgm:t>
    </dgm:pt>
    <dgm:pt modelId="{1FBC410F-FE6F-4DF3-A634-2754F45CA66B}" type="parTrans" cxnId="{92B5DCAF-3C25-44F7-AA5D-207F0E02B1AF}">
      <dgm:prSet/>
      <dgm:spPr/>
      <dgm:t>
        <a:bodyPr/>
        <a:lstStyle/>
        <a:p>
          <a:endParaRPr lang="en-US"/>
        </a:p>
      </dgm:t>
    </dgm:pt>
    <dgm:pt modelId="{E14BFC1B-9CD6-4030-B863-D68AEAFA29EE}" type="sibTrans" cxnId="{92B5DCAF-3C25-44F7-AA5D-207F0E02B1AF}">
      <dgm:prSet/>
      <dgm:spPr/>
      <dgm:t>
        <a:bodyPr/>
        <a:lstStyle/>
        <a:p>
          <a:endParaRPr lang="en-US"/>
        </a:p>
      </dgm:t>
    </dgm:pt>
    <dgm:pt modelId="{13281498-B189-4980-8D66-80F9787BDBEA}">
      <dgm:prSet phldrT="[Text]"/>
      <dgm:spPr/>
      <dgm:t>
        <a:bodyPr/>
        <a:lstStyle/>
        <a:p>
          <a:r>
            <a:rPr lang="en-US" dirty="0" smtClean="0"/>
            <a:t>Grunt</a:t>
          </a:r>
          <a:endParaRPr lang="en-US" dirty="0"/>
        </a:p>
      </dgm:t>
    </dgm:pt>
    <dgm:pt modelId="{1A8CD59F-C4B0-413B-A3CA-524CC221C9BD}" type="sibTrans" cxnId="{05DB0787-1666-4D5A-9CF4-AF09B52B07CB}">
      <dgm:prSet/>
      <dgm:spPr/>
      <dgm:t>
        <a:bodyPr/>
        <a:lstStyle/>
        <a:p>
          <a:endParaRPr lang="en-US"/>
        </a:p>
      </dgm:t>
    </dgm:pt>
    <dgm:pt modelId="{8CAD3332-D247-4C6F-8303-9B6EC82B5AED}" type="parTrans" cxnId="{05DB0787-1666-4D5A-9CF4-AF09B52B07CB}">
      <dgm:prSet/>
      <dgm:spPr/>
      <dgm:t>
        <a:bodyPr/>
        <a:lstStyle/>
        <a:p>
          <a:endParaRPr lang="en-US"/>
        </a:p>
      </dgm:t>
    </dgm:pt>
    <dgm:pt modelId="{1107DBED-9121-408A-94B8-9068DFE8D8C6}" type="pres">
      <dgm:prSet presAssocID="{E41C3028-1427-4335-90F9-CDE81841566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A8F7E99-CDDC-4D0A-990F-7D1DE69B2576}" type="pres">
      <dgm:prSet presAssocID="{13281498-B189-4980-8D66-80F9787BDBEA}" presName="root1" presStyleCnt="0"/>
      <dgm:spPr/>
    </dgm:pt>
    <dgm:pt modelId="{D6B1D1CD-C569-4BE7-8711-3666B6AAC135}" type="pres">
      <dgm:prSet presAssocID="{13281498-B189-4980-8D66-80F9787BDBEA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1E195D0-144C-448B-A661-DD4BB0A256B7}" type="pres">
      <dgm:prSet presAssocID="{13281498-B189-4980-8D66-80F9787BDBEA}" presName="level2hierChild" presStyleCnt="0"/>
      <dgm:spPr/>
    </dgm:pt>
    <dgm:pt modelId="{43965151-3C26-43EF-A37B-6409C3B04069}" type="pres">
      <dgm:prSet presAssocID="{A64972FE-73F9-4F4C-8844-AB0A360C0CA2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0BEDC79B-F6C3-4DC0-BE31-B0115083E5F2}" type="pres">
      <dgm:prSet presAssocID="{A64972FE-73F9-4F4C-8844-AB0A360C0CA2}" presName="connTx" presStyleLbl="parChTrans1D2" presStyleIdx="0" presStyleCnt="2"/>
      <dgm:spPr/>
      <dgm:t>
        <a:bodyPr/>
        <a:lstStyle/>
        <a:p>
          <a:endParaRPr lang="en-US"/>
        </a:p>
      </dgm:t>
    </dgm:pt>
    <dgm:pt modelId="{07615DF3-A94C-4635-97B2-BA1C72A2F062}" type="pres">
      <dgm:prSet presAssocID="{7E1B59F5-674D-47BF-83E9-13BB22F402B5}" presName="root2" presStyleCnt="0"/>
      <dgm:spPr/>
    </dgm:pt>
    <dgm:pt modelId="{ABF93632-5413-4C33-9D5F-D5E7537CA5CC}" type="pres">
      <dgm:prSet presAssocID="{7E1B59F5-674D-47BF-83E9-13BB22F402B5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6B13EB-4E59-47A5-A0DC-AFC6ED38688B}" type="pres">
      <dgm:prSet presAssocID="{7E1B59F5-674D-47BF-83E9-13BB22F402B5}" presName="level3hierChild" presStyleCnt="0"/>
      <dgm:spPr/>
    </dgm:pt>
    <dgm:pt modelId="{C920160F-E1B0-4A89-9AF9-B9F2D6635034}" type="pres">
      <dgm:prSet presAssocID="{75B296FC-B6A3-4CFF-84F4-A125AA8D188A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17041806-7E4B-476D-AA37-8B38C9CABE76}" type="pres">
      <dgm:prSet presAssocID="{75B296FC-B6A3-4CFF-84F4-A125AA8D188A}" presName="connTx" presStyleLbl="parChTrans1D3" presStyleIdx="0" presStyleCnt="2"/>
      <dgm:spPr/>
      <dgm:t>
        <a:bodyPr/>
        <a:lstStyle/>
        <a:p>
          <a:endParaRPr lang="en-US"/>
        </a:p>
      </dgm:t>
    </dgm:pt>
    <dgm:pt modelId="{B8DEBB9D-5FA0-45DD-8F5D-FE706E0A4284}" type="pres">
      <dgm:prSet presAssocID="{C845BDED-1BF2-46C7-8B8B-84505CEF2CE7}" presName="root2" presStyleCnt="0"/>
      <dgm:spPr/>
    </dgm:pt>
    <dgm:pt modelId="{5C11727B-F609-4FBE-B52E-469700D15140}" type="pres">
      <dgm:prSet presAssocID="{C845BDED-1BF2-46C7-8B8B-84505CEF2CE7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C9B585-3AF5-4368-86E4-0B7E13DF008B}" type="pres">
      <dgm:prSet presAssocID="{C845BDED-1BF2-46C7-8B8B-84505CEF2CE7}" presName="level3hierChild" presStyleCnt="0"/>
      <dgm:spPr/>
    </dgm:pt>
    <dgm:pt modelId="{7BE5DE8B-2947-4AAA-898D-721829BD2D66}" type="pres">
      <dgm:prSet presAssocID="{9026928E-7470-4BE1-908E-3353DB1FE098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1BBE57A3-8D76-4C3A-A82F-1C25648C913D}" type="pres">
      <dgm:prSet presAssocID="{9026928E-7470-4BE1-908E-3353DB1FE098}" presName="connTx" presStyleLbl="parChTrans1D2" presStyleIdx="1" presStyleCnt="2"/>
      <dgm:spPr/>
      <dgm:t>
        <a:bodyPr/>
        <a:lstStyle/>
        <a:p>
          <a:endParaRPr lang="en-US"/>
        </a:p>
      </dgm:t>
    </dgm:pt>
    <dgm:pt modelId="{F456F879-8004-4C3C-A17A-FC83C7232734}" type="pres">
      <dgm:prSet presAssocID="{145EA3EB-9C87-46FD-93AF-D5962314EB72}" presName="root2" presStyleCnt="0"/>
      <dgm:spPr/>
    </dgm:pt>
    <dgm:pt modelId="{9C584D52-2A0D-4C36-AC72-95E55B0DCAC1}" type="pres">
      <dgm:prSet presAssocID="{145EA3EB-9C87-46FD-93AF-D5962314EB7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416BD50-D5C2-43D3-91B2-33CAF12BFA0D}" type="pres">
      <dgm:prSet presAssocID="{145EA3EB-9C87-46FD-93AF-D5962314EB72}" presName="level3hierChild" presStyleCnt="0"/>
      <dgm:spPr/>
    </dgm:pt>
    <dgm:pt modelId="{545F758A-2B25-4FD6-A516-8F466373285B}" type="pres">
      <dgm:prSet presAssocID="{1FBC410F-FE6F-4DF3-A634-2754F45CA66B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FAD2FEE8-C5A8-4885-8A0F-118CE2208536}" type="pres">
      <dgm:prSet presAssocID="{1FBC410F-FE6F-4DF3-A634-2754F45CA66B}" presName="connTx" presStyleLbl="parChTrans1D3" presStyleIdx="1" presStyleCnt="2"/>
      <dgm:spPr/>
      <dgm:t>
        <a:bodyPr/>
        <a:lstStyle/>
        <a:p>
          <a:endParaRPr lang="en-US"/>
        </a:p>
      </dgm:t>
    </dgm:pt>
    <dgm:pt modelId="{93264133-6BA7-4E5C-B4B3-239E2B05C1D1}" type="pres">
      <dgm:prSet presAssocID="{407E63B0-944E-4FDB-B86D-E526E5944CE2}" presName="root2" presStyleCnt="0"/>
      <dgm:spPr/>
    </dgm:pt>
    <dgm:pt modelId="{A6DE74C5-BCB4-4D06-933C-C1409986F92C}" type="pres">
      <dgm:prSet presAssocID="{407E63B0-944E-4FDB-B86D-E526E5944CE2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0E4498B-B693-4A4F-A70D-5EF0722E8B99}" type="pres">
      <dgm:prSet presAssocID="{407E63B0-944E-4FDB-B86D-E526E5944CE2}" presName="level3hierChild" presStyleCnt="0"/>
      <dgm:spPr/>
    </dgm:pt>
  </dgm:ptLst>
  <dgm:cxnLst>
    <dgm:cxn modelId="{BACCBE67-DD0D-4A42-9E19-5DAFB642BE64}" type="presOf" srcId="{A64972FE-73F9-4F4C-8844-AB0A360C0CA2}" destId="{0BEDC79B-F6C3-4DC0-BE31-B0115083E5F2}" srcOrd="1" destOrd="0" presId="urn:microsoft.com/office/officeart/2005/8/layout/hierarchy2"/>
    <dgm:cxn modelId="{91291F24-D76D-4DCC-A725-516AA7539DB3}" type="presOf" srcId="{13281498-B189-4980-8D66-80F9787BDBEA}" destId="{D6B1D1CD-C569-4BE7-8711-3666B6AAC135}" srcOrd="0" destOrd="0" presId="urn:microsoft.com/office/officeart/2005/8/layout/hierarchy2"/>
    <dgm:cxn modelId="{797698CB-4712-4835-BAE7-E3A7D95E30FF}" type="presOf" srcId="{A64972FE-73F9-4F4C-8844-AB0A360C0CA2}" destId="{43965151-3C26-43EF-A37B-6409C3B04069}" srcOrd="0" destOrd="0" presId="urn:microsoft.com/office/officeart/2005/8/layout/hierarchy2"/>
    <dgm:cxn modelId="{05DB0787-1666-4D5A-9CF4-AF09B52B07CB}" srcId="{E41C3028-1427-4335-90F9-CDE818415665}" destId="{13281498-B189-4980-8D66-80F9787BDBEA}" srcOrd="0" destOrd="0" parTransId="{8CAD3332-D247-4C6F-8303-9B6EC82B5AED}" sibTransId="{1A8CD59F-C4B0-413B-A3CA-524CC221C9BD}"/>
    <dgm:cxn modelId="{FFB5732E-F117-48DA-B602-C2429BBE7036}" type="presOf" srcId="{75B296FC-B6A3-4CFF-84F4-A125AA8D188A}" destId="{17041806-7E4B-476D-AA37-8B38C9CABE76}" srcOrd="1" destOrd="0" presId="urn:microsoft.com/office/officeart/2005/8/layout/hierarchy2"/>
    <dgm:cxn modelId="{7DEEBDED-9E23-4009-9574-BEC385BA59DC}" type="presOf" srcId="{145EA3EB-9C87-46FD-93AF-D5962314EB72}" destId="{9C584D52-2A0D-4C36-AC72-95E55B0DCAC1}" srcOrd="0" destOrd="0" presId="urn:microsoft.com/office/officeart/2005/8/layout/hierarchy2"/>
    <dgm:cxn modelId="{1201CF5A-5ACC-478C-9C81-8062A1C15EE0}" type="presOf" srcId="{1FBC410F-FE6F-4DF3-A634-2754F45CA66B}" destId="{FAD2FEE8-C5A8-4885-8A0F-118CE2208536}" srcOrd="1" destOrd="0" presId="urn:microsoft.com/office/officeart/2005/8/layout/hierarchy2"/>
    <dgm:cxn modelId="{1E564E97-858A-43C5-BD30-890D188DBF57}" type="presOf" srcId="{7E1B59F5-674D-47BF-83E9-13BB22F402B5}" destId="{ABF93632-5413-4C33-9D5F-D5E7537CA5CC}" srcOrd="0" destOrd="0" presId="urn:microsoft.com/office/officeart/2005/8/layout/hierarchy2"/>
    <dgm:cxn modelId="{22FC3729-218E-4A79-A35B-30CDDB814DB3}" srcId="{13281498-B189-4980-8D66-80F9787BDBEA}" destId="{145EA3EB-9C87-46FD-93AF-D5962314EB72}" srcOrd="1" destOrd="0" parTransId="{9026928E-7470-4BE1-908E-3353DB1FE098}" sibTransId="{D72AD65A-2DC1-463D-A94D-F08E076E4174}"/>
    <dgm:cxn modelId="{92B5DCAF-3C25-44F7-AA5D-207F0E02B1AF}" srcId="{145EA3EB-9C87-46FD-93AF-D5962314EB72}" destId="{407E63B0-944E-4FDB-B86D-E526E5944CE2}" srcOrd="0" destOrd="0" parTransId="{1FBC410F-FE6F-4DF3-A634-2754F45CA66B}" sibTransId="{E14BFC1B-9CD6-4030-B863-D68AEAFA29EE}"/>
    <dgm:cxn modelId="{C8D6EEB5-10B2-45F7-9DA6-BCDA927C7C77}" type="presOf" srcId="{75B296FC-B6A3-4CFF-84F4-A125AA8D188A}" destId="{C920160F-E1B0-4A89-9AF9-B9F2D6635034}" srcOrd="0" destOrd="0" presId="urn:microsoft.com/office/officeart/2005/8/layout/hierarchy2"/>
    <dgm:cxn modelId="{78A9BFF1-EC48-4BE3-88D2-C66D81E2EE83}" type="presOf" srcId="{1FBC410F-FE6F-4DF3-A634-2754F45CA66B}" destId="{545F758A-2B25-4FD6-A516-8F466373285B}" srcOrd="0" destOrd="0" presId="urn:microsoft.com/office/officeart/2005/8/layout/hierarchy2"/>
    <dgm:cxn modelId="{1F49861D-94F1-44DC-8188-F21205C1D58F}" srcId="{13281498-B189-4980-8D66-80F9787BDBEA}" destId="{7E1B59F5-674D-47BF-83E9-13BB22F402B5}" srcOrd="0" destOrd="0" parTransId="{A64972FE-73F9-4F4C-8844-AB0A360C0CA2}" sibTransId="{51C126E6-4040-4026-AE4A-CF8BCB0E2DB6}"/>
    <dgm:cxn modelId="{D7317661-1C4D-41B6-950A-9424740662DE}" type="presOf" srcId="{9026928E-7470-4BE1-908E-3353DB1FE098}" destId="{7BE5DE8B-2947-4AAA-898D-721829BD2D66}" srcOrd="0" destOrd="0" presId="urn:microsoft.com/office/officeart/2005/8/layout/hierarchy2"/>
    <dgm:cxn modelId="{41274C6E-BAEB-48CF-A805-500A5B79F708}" type="presOf" srcId="{C845BDED-1BF2-46C7-8B8B-84505CEF2CE7}" destId="{5C11727B-F609-4FBE-B52E-469700D15140}" srcOrd="0" destOrd="0" presId="urn:microsoft.com/office/officeart/2005/8/layout/hierarchy2"/>
    <dgm:cxn modelId="{9851DF91-EA85-4F95-B780-C4FFD5AB2506}" type="presOf" srcId="{E41C3028-1427-4335-90F9-CDE818415665}" destId="{1107DBED-9121-408A-94B8-9068DFE8D8C6}" srcOrd="0" destOrd="0" presId="urn:microsoft.com/office/officeart/2005/8/layout/hierarchy2"/>
    <dgm:cxn modelId="{6FB2B749-52AD-40F1-9916-FBC23589945E}" type="presOf" srcId="{407E63B0-944E-4FDB-B86D-E526E5944CE2}" destId="{A6DE74C5-BCB4-4D06-933C-C1409986F92C}" srcOrd="0" destOrd="0" presId="urn:microsoft.com/office/officeart/2005/8/layout/hierarchy2"/>
    <dgm:cxn modelId="{2146334C-EB9A-4684-8F69-22C9C893525B}" srcId="{7E1B59F5-674D-47BF-83E9-13BB22F402B5}" destId="{C845BDED-1BF2-46C7-8B8B-84505CEF2CE7}" srcOrd="0" destOrd="0" parTransId="{75B296FC-B6A3-4CFF-84F4-A125AA8D188A}" sibTransId="{EE584049-092A-49B2-97A0-CCDD078E7F1A}"/>
    <dgm:cxn modelId="{7D1B486F-9AA7-4083-A5C8-41D62B54E6CE}" type="presOf" srcId="{9026928E-7470-4BE1-908E-3353DB1FE098}" destId="{1BBE57A3-8D76-4C3A-A82F-1C25648C913D}" srcOrd="1" destOrd="0" presId="urn:microsoft.com/office/officeart/2005/8/layout/hierarchy2"/>
    <dgm:cxn modelId="{3021E5CF-A4B6-466A-B5A9-F470CB7C3620}" type="presParOf" srcId="{1107DBED-9121-408A-94B8-9068DFE8D8C6}" destId="{0A8F7E99-CDDC-4D0A-990F-7D1DE69B2576}" srcOrd="0" destOrd="0" presId="urn:microsoft.com/office/officeart/2005/8/layout/hierarchy2"/>
    <dgm:cxn modelId="{1846F859-1BDA-45B5-B81F-98797BDF6AF1}" type="presParOf" srcId="{0A8F7E99-CDDC-4D0A-990F-7D1DE69B2576}" destId="{D6B1D1CD-C569-4BE7-8711-3666B6AAC135}" srcOrd="0" destOrd="0" presId="urn:microsoft.com/office/officeart/2005/8/layout/hierarchy2"/>
    <dgm:cxn modelId="{E2C38B6F-DD68-4A36-9D39-EB023EE87862}" type="presParOf" srcId="{0A8F7E99-CDDC-4D0A-990F-7D1DE69B2576}" destId="{01E195D0-144C-448B-A661-DD4BB0A256B7}" srcOrd="1" destOrd="0" presId="urn:microsoft.com/office/officeart/2005/8/layout/hierarchy2"/>
    <dgm:cxn modelId="{C4D6C6DB-3EC8-4E52-8E27-386DA3EFC269}" type="presParOf" srcId="{01E195D0-144C-448B-A661-DD4BB0A256B7}" destId="{43965151-3C26-43EF-A37B-6409C3B04069}" srcOrd="0" destOrd="0" presId="urn:microsoft.com/office/officeart/2005/8/layout/hierarchy2"/>
    <dgm:cxn modelId="{443BEE0C-5BE4-4153-BDB1-D09D338A6301}" type="presParOf" srcId="{43965151-3C26-43EF-A37B-6409C3B04069}" destId="{0BEDC79B-F6C3-4DC0-BE31-B0115083E5F2}" srcOrd="0" destOrd="0" presId="urn:microsoft.com/office/officeart/2005/8/layout/hierarchy2"/>
    <dgm:cxn modelId="{5113E989-993F-457B-B95F-1D286EE73144}" type="presParOf" srcId="{01E195D0-144C-448B-A661-DD4BB0A256B7}" destId="{07615DF3-A94C-4635-97B2-BA1C72A2F062}" srcOrd="1" destOrd="0" presId="urn:microsoft.com/office/officeart/2005/8/layout/hierarchy2"/>
    <dgm:cxn modelId="{98E0BE17-FF0D-4E0C-BBE2-FBB419BC95E3}" type="presParOf" srcId="{07615DF3-A94C-4635-97B2-BA1C72A2F062}" destId="{ABF93632-5413-4C33-9D5F-D5E7537CA5CC}" srcOrd="0" destOrd="0" presId="urn:microsoft.com/office/officeart/2005/8/layout/hierarchy2"/>
    <dgm:cxn modelId="{1DFFA0F5-7A6F-458F-AAC8-4CDDA8DC605C}" type="presParOf" srcId="{07615DF3-A94C-4635-97B2-BA1C72A2F062}" destId="{F06B13EB-4E59-47A5-A0DC-AFC6ED38688B}" srcOrd="1" destOrd="0" presId="urn:microsoft.com/office/officeart/2005/8/layout/hierarchy2"/>
    <dgm:cxn modelId="{A15BCBF9-3518-44DC-9AEE-4C1A25F44935}" type="presParOf" srcId="{F06B13EB-4E59-47A5-A0DC-AFC6ED38688B}" destId="{C920160F-E1B0-4A89-9AF9-B9F2D6635034}" srcOrd="0" destOrd="0" presId="urn:microsoft.com/office/officeart/2005/8/layout/hierarchy2"/>
    <dgm:cxn modelId="{69EDC633-8D65-48E1-A8AF-8BF9190A0CC4}" type="presParOf" srcId="{C920160F-E1B0-4A89-9AF9-B9F2D6635034}" destId="{17041806-7E4B-476D-AA37-8B38C9CABE76}" srcOrd="0" destOrd="0" presId="urn:microsoft.com/office/officeart/2005/8/layout/hierarchy2"/>
    <dgm:cxn modelId="{079256FE-AC81-47B9-8898-905CFA9CC89A}" type="presParOf" srcId="{F06B13EB-4E59-47A5-A0DC-AFC6ED38688B}" destId="{B8DEBB9D-5FA0-45DD-8F5D-FE706E0A4284}" srcOrd="1" destOrd="0" presId="urn:microsoft.com/office/officeart/2005/8/layout/hierarchy2"/>
    <dgm:cxn modelId="{79490574-FC23-493A-905F-53887060D647}" type="presParOf" srcId="{B8DEBB9D-5FA0-45DD-8F5D-FE706E0A4284}" destId="{5C11727B-F609-4FBE-B52E-469700D15140}" srcOrd="0" destOrd="0" presId="urn:microsoft.com/office/officeart/2005/8/layout/hierarchy2"/>
    <dgm:cxn modelId="{D4DB2A09-EE35-48F2-95DC-8CF27AB64E94}" type="presParOf" srcId="{B8DEBB9D-5FA0-45DD-8F5D-FE706E0A4284}" destId="{E6C9B585-3AF5-4368-86E4-0B7E13DF008B}" srcOrd="1" destOrd="0" presId="urn:microsoft.com/office/officeart/2005/8/layout/hierarchy2"/>
    <dgm:cxn modelId="{FFA62F12-9A16-4E0C-A19E-700080820F3C}" type="presParOf" srcId="{01E195D0-144C-448B-A661-DD4BB0A256B7}" destId="{7BE5DE8B-2947-4AAA-898D-721829BD2D66}" srcOrd="2" destOrd="0" presId="urn:microsoft.com/office/officeart/2005/8/layout/hierarchy2"/>
    <dgm:cxn modelId="{6C7B834D-29D8-45DA-8B0F-74D23CAB0184}" type="presParOf" srcId="{7BE5DE8B-2947-4AAA-898D-721829BD2D66}" destId="{1BBE57A3-8D76-4C3A-A82F-1C25648C913D}" srcOrd="0" destOrd="0" presId="urn:microsoft.com/office/officeart/2005/8/layout/hierarchy2"/>
    <dgm:cxn modelId="{CE37B3A6-F2F9-49E8-95B0-3607D6B8740F}" type="presParOf" srcId="{01E195D0-144C-448B-A661-DD4BB0A256B7}" destId="{F456F879-8004-4C3C-A17A-FC83C7232734}" srcOrd="3" destOrd="0" presId="urn:microsoft.com/office/officeart/2005/8/layout/hierarchy2"/>
    <dgm:cxn modelId="{A12D2162-7ED6-44C1-A329-CB0FF82B2631}" type="presParOf" srcId="{F456F879-8004-4C3C-A17A-FC83C7232734}" destId="{9C584D52-2A0D-4C36-AC72-95E55B0DCAC1}" srcOrd="0" destOrd="0" presId="urn:microsoft.com/office/officeart/2005/8/layout/hierarchy2"/>
    <dgm:cxn modelId="{05B5A3EE-2442-4147-89FA-705A528E5E0E}" type="presParOf" srcId="{F456F879-8004-4C3C-A17A-FC83C7232734}" destId="{0416BD50-D5C2-43D3-91B2-33CAF12BFA0D}" srcOrd="1" destOrd="0" presId="urn:microsoft.com/office/officeart/2005/8/layout/hierarchy2"/>
    <dgm:cxn modelId="{A16917E1-F262-498C-9D2F-89B8E8318BEE}" type="presParOf" srcId="{0416BD50-D5C2-43D3-91B2-33CAF12BFA0D}" destId="{545F758A-2B25-4FD6-A516-8F466373285B}" srcOrd="0" destOrd="0" presId="urn:microsoft.com/office/officeart/2005/8/layout/hierarchy2"/>
    <dgm:cxn modelId="{A3936C3D-565F-4A46-86C5-4C48BE326AE6}" type="presParOf" srcId="{545F758A-2B25-4FD6-A516-8F466373285B}" destId="{FAD2FEE8-C5A8-4885-8A0F-118CE2208536}" srcOrd="0" destOrd="0" presId="urn:microsoft.com/office/officeart/2005/8/layout/hierarchy2"/>
    <dgm:cxn modelId="{BF6FEDDE-AC99-4723-BD65-DA7C8FBBC2C0}" type="presParOf" srcId="{0416BD50-D5C2-43D3-91B2-33CAF12BFA0D}" destId="{93264133-6BA7-4E5C-B4B3-239E2B05C1D1}" srcOrd="1" destOrd="0" presId="urn:microsoft.com/office/officeart/2005/8/layout/hierarchy2"/>
    <dgm:cxn modelId="{D6817FB2-7D1E-4A09-9E76-E9477C57F0B3}" type="presParOf" srcId="{93264133-6BA7-4E5C-B4B3-239E2B05C1D1}" destId="{A6DE74C5-BCB4-4D06-933C-C1409986F92C}" srcOrd="0" destOrd="0" presId="urn:microsoft.com/office/officeart/2005/8/layout/hierarchy2"/>
    <dgm:cxn modelId="{313F309D-6E5D-4F6C-953C-6A08192AF32E}" type="presParOf" srcId="{93264133-6BA7-4E5C-B4B3-239E2B05C1D1}" destId="{F0E4498B-B693-4A4F-A70D-5EF0722E8B9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3BE591-36A4-4F76-8B00-E02F8ED47F05}">
      <dsp:nvSpPr>
        <dsp:cNvPr id="0" name=""/>
        <dsp:cNvSpPr/>
      </dsp:nvSpPr>
      <dsp:spPr>
        <a:xfrm>
          <a:off x="3906" y="411054"/>
          <a:ext cx="1211088" cy="896962"/>
        </a:xfrm>
        <a:prstGeom prst="roundRect">
          <a:avLst>
            <a:gd name="adj" fmla="val 10000"/>
          </a:avLst>
        </a:prstGeom>
        <a:solidFill>
          <a:schemeClr val="accent3">
            <a:tint val="95000"/>
          </a:schemeClr>
        </a:solidFill>
        <a:ln w="9525" cap="flat" cmpd="sng" algn="ctr">
          <a:solidFill>
            <a:schemeClr val="accent3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3">
              <a:shade val="70000"/>
              <a:satMod val="105000"/>
            </a:schemeClr>
          </a:contourClr>
        </a:sp3d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Enter Level</a:t>
          </a:r>
          <a:endParaRPr lang="en-US" sz="1700" kern="1200" dirty="0"/>
        </a:p>
      </dsp:txBody>
      <dsp:txXfrm>
        <a:off x="3906" y="411054"/>
        <a:ext cx="1211088" cy="896962"/>
      </dsp:txXfrm>
    </dsp:sp>
    <dsp:sp modelId="{744C75D8-A49D-4E6C-A8ED-F4FF44E2697B}">
      <dsp:nvSpPr>
        <dsp:cNvPr id="0" name=""/>
        <dsp:cNvSpPr/>
      </dsp:nvSpPr>
      <dsp:spPr>
        <a:xfrm>
          <a:off x="1336104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1336104" y="709360"/>
        <a:ext cx="256750" cy="300350"/>
      </dsp:txXfrm>
    </dsp:sp>
    <dsp:sp modelId="{1F21EE6F-7066-4278-A22A-A58CDE83A852}">
      <dsp:nvSpPr>
        <dsp:cNvPr id="0" name=""/>
        <dsp:cNvSpPr/>
      </dsp:nvSpPr>
      <dsp:spPr>
        <a:xfrm>
          <a:off x="1699431" y="411054"/>
          <a:ext cx="1211088" cy="896962"/>
        </a:xfrm>
        <a:prstGeom prst="roundRect">
          <a:avLst>
            <a:gd name="adj" fmla="val 10000"/>
          </a:avLst>
        </a:prstGeom>
        <a:solidFill>
          <a:schemeClr val="accent2">
            <a:tint val="95000"/>
          </a:schemeClr>
        </a:solidFill>
        <a:ln w="9525" cap="flat" cmpd="sng" algn="ctr">
          <a:solidFill>
            <a:schemeClr val="accent2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2">
              <a:shade val="70000"/>
              <a:satMod val="105000"/>
            </a:schemeClr>
          </a:contourClr>
        </a:sp3d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Arena Constructs</a:t>
          </a:r>
          <a:endParaRPr lang="en-US" sz="1700" kern="1200" dirty="0"/>
        </a:p>
      </dsp:txBody>
      <dsp:txXfrm>
        <a:off x="1699431" y="411054"/>
        <a:ext cx="1211088" cy="896962"/>
      </dsp:txXfrm>
    </dsp:sp>
    <dsp:sp modelId="{9D722B7B-C421-4E58-876F-EA8532ADF52F}">
      <dsp:nvSpPr>
        <dsp:cNvPr id="0" name=""/>
        <dsp:cNvSpPr/>
      </dsp:nvSpPr>
      <dsp:spPr>
        <a:xfrm>
          <a:off x="3031628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3031628" y="709360"/>
        <a:ext cx="256750" cy="300350"/>
      </dsp:txXfrm>
    </dsp:sp>
    <dsp:sp modelId="{BC713387-418A-4C03-8B9D-D796A63E9761}">
      <dsp:nvSpPr>
        <dsp:cNvPr id="0" name=""/>
        <dsp:cNvSpPr/>
      </dsp:nvSpPr>
      <dsp:spPr>
        <a:xfrm>
          <a:off x="3394955" y="411054"/>
          <a:ext cx="1211088" cy="896962"/>
        </a:xfrm>
        <a:prstGeom prst="roundRect">
          <a:avLst>
            <a:gd name="adj" fmla="val 10000"/>
          </a:avLst>
        </a:prstGeom>
        <a:solidFill>
          <a:schemeClr val="accent3">
            <a:tint val="95000"/>
          </a:schemeClr>
        </a:solidFill>
        <a:ln w="9525" cap="flat" cmpd="sng" algn="ctr">
          <a:solidFill>
            <a:schemeClr val="accent3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3">
              <a:shade val="70000"/>
              <a:satMod val="105000"/>
            </a:schemeClr>
          </a:contourClr>
        </a:sp3d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Enemies Spawn</a:t>
          </a:r>
          <a:endParaRPr lang="en-US" sz="1700" kern="1200" dirty="0"/>
        </a:p>
      </dsp:txBody>
      <dsp:txXfrm>
        <a:off x="3394955" y="411054"/>
        <a:ext cx="1211088" cy="896962"/>
      </dsp:txXfrm>
    </dsp:sp>
    <dsp:sp modelId="{6C636598-96E4-45D3-B11B-BDE1DD305CE8}">
      <dsp:nvSpPr>
        <dsp:cNvPr id="0" name=""/>
        <dsp:cNvSpPr/>
      </dsp:nvSpPr>
      <dsp:spPr>
        <a:xfrm>
          <a:off x="4727153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4727153" y="709360"/>
        <a:ext cx="256750" cy="300350"/>
      </dsp:txXfrm>
    </dsp:sp>
    <dsp:sp modelId="{240D58DF-EC98-4EE9-8489-73233102880B}">
      <dsp:nvSpPr>
        <dsp:cNvPr id="0" name=""/>
        <dsp:cNvSpPr/>
      </dsp:nvSpPr>
      <dsp:spPr>
        <a:xfrm>
          <a:off x="5090479" y="411054"/>
          <a:ext cx="1211088" cy="896962"/>
        </a:xfrm>
        <a:prstGeom prst="roundRect">
          <a:avLst>
            <a:gd name="adj" fmla="val 10000"/>
          </a:avLst>
        </a:prstGeom>
        <a:solidFill>
          <a:schemeClr val="accent2">
            <a:tint val="95000"/>
          </a:schemeClr>
        </a:solidFill>
        <a:ln w="9525" cap="flat" cmpd="sng" algn="ctr">
          <a:solidFill>
            <a:schemeClr val="accent2"/>
          </a:solidFill>
          <a:prstDash val="solid"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2">
              <a:shade val="70000"/>
              <a:satMod val="105000"/>
            </a:schemeClr>
          </a:contourClr>
        </a:sp3d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Combat</a:t>
          </a:r>
          <a:endParaRPr lang="en-US" sz="1700" kern="1200" dirty="0"/>
        </a:p>
      </dsp:txBody>
      <dsp:txXfrm>
        <a:off x="5090479" y="411054"/>
        <a:ext cx="1211088" cy="896962"/>
      </dsp:txXfrm>
    </dsp:sp>
    <dsp:sp modelId="{FD281765-0F58-4A24-AA11-6F8DB8B70C89}">
      <dsp:nvSpPr>
        <dsp:cNvPr id="0" name=""/>
        <dsp:cNvSpPr/>
      </dsp:nvSpPr>
      <dsp:spPr>
        <a:xfrm>
          <a:off x="6422677" y="709360"/>
          <a:ext cx="256750" cy="30035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200" kern="1200"/>
        </a:p>
      </dsp:txBody>
      <dsp:txXfrm>
        <a:off x="6422677" y="709360"/>
        <a:ext cx="256750" cy="300350"/>
      </dsp:txXfrm>
    </dsp:sp>
    <dsp:sp modelId="{26BA886E-B8C6-43A5-9CAC-044FBA2E2604}">
      <dsp:nvSpPr>
        <dsp:cNvPr id="0" name=""/>
        <dsp:cNvSpPr/>
      </dsp:nvSpPr>
      <dsp:spPr>
        <a:xfrm>
          <a:off x="6786004" y="411054"/>
          <a:ext cx="1211088" cy="89696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Next Arena Constructs</a:t>
          </a:r>
          <a:endParaRPr lang="en-US" sz="1700" kern="1200" dirty="0"/>
        </a:p>
      </dsp:txBody>
      <dsp:txXfrm>
        <a:off x="6786004" y="411054"/>
        <a:ext cx="1211088" cy="89696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63A64BD-6840-4471-A418-D1A0E13817BA}">
      <dsp:nvSpPr>
        <dsp:cNvPr id="0" name=""/>
        <dsp:cNvSpPr/>
      </dsp:nvSpPr>
      <dsp:spPr>
        <a:xfrm>
          <a:off x="3943" y="1528447"/>
          <a:ext cx="1222623" cy="905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Next Arena Constructs </a:t>
          </a:r>
          <a:endParaRPr lang="en-US" sz="1700" kern="1200" dirty="0"/>
        </a:p>
      </dsp:txBody>
      <dsp:txXfrm>
        <a:off x="3943" y="1528447"/>
        <a:ext cx="1222623" cy="905505"/>
      </dsp:txXfrm>
    </dsp:sp>
    <dsp:sp modelId="{C702E5A7-6FFD-4145-9E2F-EE87FBABEE55}">
      <dsp:nvSpPr>
        <dsp:cNvPr id="0" name=""/>
        <dsp:cNvSpPr/>
      </dsp:nvSpPr>
      <dsp:spPr>
        <a:xfrm rot="10800000">
          <a:off x="1348829" y="1829594"/>
          <a:ext cx="259196" cy="303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1348829" y="1829594"/>
        <a:ext cx="259196" cy="303210"/>
      </dsp:txXfrm>
    </dsp:sp>
    <dsp:sp modelId="{878C6FCD-3CA9-4FB8-BE1A-C50F358476F4}">
      <dsp:nvSpPr>
        <dsp:cNvPr id="0" name=""/>
        <dsp:cNvSpPr/>
      </dsp:nvSpPr>
      <dsp:spPr>
        <a:xfrm>
          <a:off x="1715616" y="1528447"/>
          <a:ext cx="1222623" cy="905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Collect Pick-Ups</a:t>
          </a:r>
          <a:endParaRPr lang="en-US" sz="1700" kern="1200" dirty="0"/>
        </a:p>
      </dsp:txBody>
      <dsp:txXfrm>
        <a:off x="1715616" y="1528447"/>
        <a:ext cx="1222623" cy="905505"/>
      </dsp:txXfrm>
    </dsp:sp>
    <dsp:sp modelId="{DC88A743-390F-4863-89E6-9D059EFDCCF7}">
      <dsp:nvSpPr>
        <dsp:cNvPr id="0" name=""/>
        <dsp:cNvSpPr/>
      </dsp:nvSpPr>
      <dsp:spPr>
        <a:xfrm rot="10800000">
          <a:off x="3060501" y="1829594"/>
          <a:ext cx="259196" cy="303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3060501" y="1829594"/>
        <a:ext cx="259196" cy="303210"/>
      </dsp:txXfrm>
    </dsp:sp>
    <dsp:sp modelId="{4F340D55-D0AD-4E48-A024-1EEF1769DD22}">
      <dsp:nvSpPr>
        <dsp:cNvPr id="0" name=""/>
        <dsp:cNvSpPr/>
      </dsp:nvSpPr>
      <dsp:spPr>
        <a:xfrm>
          <a:off x="3427288" y="1528447"/>
          <a:ext cx="1222623" cy="905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Combat</a:t>
          </a:r>
          <a:endParaRPr lang="en-US" sz="1700" kern="1200" dirty="0"/>
        </a:p>
      </dsp:txBody>
      <dsp:txXfrm>
        <a:off x="3427288" y="1528447"/>
        <a:ext cx="1222623" cy="905505"/>
      </dsp:txXfrm>
    </dsp:sp>
    <dsp:sp modelId="{B9D468C1-4C36-4914-8726-C7BB91E4125D}">
      <dsp:nvSpPr>
        <dsp:cNvPr id="0" name=""/>
        <dsp:cNvSpPr/>
      </dsp:nvSpPr>
      <dsp:spPr>
        <a:xfrm rot="10800000">
          <a:off x="4772173" y="1829594"/>
          <a:ext cx="259196" cy="303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4772173" y="1829594"/>
        <a:ext cx="259196" cy="303210"/>
      </dsp:txXfrm>
    </dsp:sp>
    <dsp:sp modelId="{FBB2DE23-4AB3-48E5-BA9D-D16E432A60F7}">
      <dsp:nvSpPr>
        <dsp:cNvPr id="0" name=""/>
        <dsp:cNvSpPr/>
      </dsp:nvSpPr>
      <dsp:spPr>
        <a:xfrm>
          <a:off x="5138960" y="1528447"/>
          <a:ext cx="1222623" cy="905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Enemies Spawn</a:t>
          </a:r>
          <a:endParaRPr lang="en-US" sz="1700" kern="1200" dirty="0"/>
        </a:p>
      </dsp:txBody>
      <dsp:txXfrm>
        <a:off x="5138960" y="1528447"/>
        <a:ext cx="1222623" cy="905505"/>
      </dsp:txXfrm>
    </dsp:sp>
    <dsp:sp modelId="{AEC88D8E-132F-48C3-8F70-58930CE5B149}">
      <dsp:nvSpPr>
        <dsp:cNvPr id="0" name=""/>
        <dsp:cNvSpPr/>
      </dsp:nvSpPr>
      <dsp:spPr>
        <a:xfrm rot="10800000">
          <a:off x="6483846" y="1829594"/>
          <a:ext cx="259196" cy="30321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tint val="60000"/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300" kern="1200"/>
        </a:p>
      </dsp:txBody>
      <dsp:txXfrm rot="10800000">
        <a:off x="6483846" y="1829594"/>
        <a:ext cx="259196" cy="303210"/>
      </dsp:txXfrm>
    </dsp:sp>
    <dsp:sp modelId="{C24C445C-CC0E-4158-BCC4-B9510BB6A6FE}">
      <dsp:nvSpPr>
        <dsp:cNvPr id="0" name=""/>
        <dsp:cNvSpPr/>
      </dsp:nvSpPr>
      <dsp:spPr>
        <a:xfrm>
          <a:off x="6850633" y="1528447"/>
          <a:ext cx="1222623" cy="9055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threePt" dir="t">
            <a:rot lat="0" lon="0" rev="0"/>
          </a:lightRig>
        </a:scene3d>
        <a:sp3d contourW="9525" prstMaterial="matte">
          <a:bevelT w="0" h="0"/>
          <a:contourClr>
            <a:schemeClr val="accent1">
              <a:hueOff val="0"/>
              <a:satOff val="0"/>
              <a:lumOff val="0"/>
              <a:alphaOff val="0"/>
              <a:shade val="70000"/>
              <a:satMod val="105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smtClean="0"/>
            <a:t>Next Wave Begins</a:t>
          </a:r>
          <a:endParaRPr lang="en-US" sz="1700" kern="1200" dirty="0"/>
        </a:p>
      </dsp:txBody>
      <dsp:txXfrm>
        <a:off x="6850633" y="1528447"/>
        <a:ext cx="1222623" cy="905505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6B1D1CD-C569-4BE7-8711-3666B6AAC135}">
      <dsp:nvSpPr>
        <dsp:cNvPr id="0" name=""/>
        <dsp:cNvSpPr/>
      </dsp:nvSpPr>
      <dsp:spPr>
        <a:xfrm>
          <a:off x="5635" y="1168701"/>
          <a:ext cx="1798488" cy="899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Grunt</a:t>
          </a:r>
          <a:endParaRPr lang="en-US" sz="1900" kern="1200" dirty="0"/>
        </a:p>
      </dsp:txBody>
      <dsp:txXfrm>
        <a:off x="5635" y="1168701"/>
        <a:ext cx="1798488" cy="899244"/>
      </dsp:txXfrm>
    </dsp:sp>
    <dsp:sp modelId="{43965151-3C26-43EF-A37B-6409C3B04069}">
      <dsp:nvSpPr>
        <dsp:cNvPr id="0" name=""/>
        <dsp:cNvSpPr/>
      </dsp:nvSpPr>
      <dsp:spPr>
        <a:xfrm rot="19457599">
          <a:off x="1720852" y="1334785"/>
          <a:ext cx="885938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885938" y="25004"/>
              </a:lnTo>
            </a:path>
          </a:pathLst>
        </a:custGeom>
        <a:noFill/>
        <a:ln w="11429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19457599">
        <a:off x="2141672" y="1337642"/>
        <a:ext cx="44296" cy="44296"/>
      </dsp:txXfrm>
    </dsp:sp>
    <dsp:sp modelId="{ABF93632-5413-4C33-9D5F-D5E7537CA5CC}">
      <dsp:nvSpPr>
        <dsp:cNvPr id="0" name=""/>
        <dsp:cNvSpPr/>
      </dsp:nvSpPr>
      <dsp:spPr>
        <a:xfrm>
          <a:off x="2523518" y="651635"/>
          <a:ext cx="1798488" cy="899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If player is within effective range (weapon)</a:t>
          </a:r>
          <a:endParaRPr lang="en-US" sz="1900" kern="1200" dirty="0"/>
        </a:p>
      </dsp:txBody>
      <dsp:txXfrm>
        <a:off x="2523518" y="651635"/>
        <a:ext cx="1798488" cy="899244"/>
      </dsp:txXfrm>
    </dsp:sp>
    <dsp:sp modelId="{C920160F-E1B0-4A89-9AF9-B9F2D6635034}">
      <dsp:nvSpPr>
        <dsp:cNvPr id="0" name=""/>
        <dsp:cNvSpPr/>
      </dsp:nvSpPr>
      <dsp:spPr>
        <a:xfrm>
          <a:off x="4322007" y="1076253"/>
          <a:ext cx="719395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719395" y="25004"/>
              </a:lnTo>
            </a:path>
          </a:pathLst>
        </a:custGeom>
        <a:noFill/>
        <a:ln w="11429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63720" y="1083273"/>
        <a:ext cx="35969" cy="35969"/>
      </dsp:txXfrm>
    </dsp:sp>
    <dsp:sp modelId="{5C11727B-F609-4FBE-B52E-469700D15140}">
      <dsp:nvSpPr>
        <dsp:cNvPr id="0" name=""/>
        <dsp:cNvSpPr/>
      </dsp:nvSpPr>
      <dsp:spPr>
        <a:xfrm>
          <a:off x="5041402" y="651635"/>
          <a:ext cx="1798488" cy="899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Shoot player (1s)</a:t>
          </a:r>
          <a:endParaRPr lang="en-US" sz="1900" kern="1200" dirty="0"/>
        </a:p>
      </dsp:txBody>
      <dsp:txXfrm>
        <a:off x="5041402" y="651635"/>
        <a:ext cx="1798488" cy="899244"/>
      </dsp:txXfrm>
    </dsp:sp>
    <dsp:sp modelId="{7BE5DE8B-2947-4AAA-898D-721829BD2D66}">
      <dsp:nvSpPr>
        <dsp:cNvPr id="0" name=""/>
        <dsp:cNvSpPr/>
      </dsp:nvSpPr>
      <dsp:spPr>
        <a:xfrm rot="2142401">
          <a:off x="1720852" y="1851851"/>
          <a:ext cx="885938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885938" y="25004"/>
              </a:lnTo>
            </a:path>
          </a:pathLst>
        </a:custGeom>
        <a:noFill/>
        <a:ln w="11429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 rot="2142401">
        <a:off x="2141672" y="1854707"/>
        <a:ext cx="44296" cy="44296"/>
      </dsp:txXfrm>
    </dsp:sp>
    <dsp:sp modelId="{9C584D52-2A0D-4C36-AC72-95E55B0DCAC1}">
      <dsp:nvSpPr>
        <dsp:cNvPr id="0" name=""/>
        <dsp:cNvSpPr/>
      </dsp:nvSpPr>
      <dsp:spPr>
        <a:xfrm>
          <a:off x="2523518" y="1685766"/>
          <a:ext cx="1798488" cy="899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If player is within melee range (1m)</a:t>
          </a:r>
          <a:endParaRPr lang="en-US" sz="1900" kern="1200" dirty="0"/>
        </a:p>
      </dsp:txBody>
      <dsp:txXfrm>
        <a:off x="2523518" y="1685766"/>
        <a:ext cx="1798488" cy="899244"/>
      </dsp:txXfrm>
    </dsp:sp>
    <dsp:sp modelId="{545F758A-2B25-4FD6-A516-8F466373285B}">
      <dsp:nvSpPr>
        <dsp:cNvPr id="0" name=""/>
        <dsp:cNvSpPr/>
      </dsp:nvSpPr>
      <dsp:spPr>
        <a:xfrm>
          <a:off x="4322007" y="2110384"/>
          <a:ext cx="719395" cy="50009"/>
        </a:xfrm>
        <a:custGeom>
          <a:avLst/>
          <a:gdLst/>
          <a:ahLst/>
          <a:cxnLst/>
          <a:rect l="0" t="0" r="0" b="0"/>
          <a:pathLst>
            <a:path>
              <a:moveTo>
                <a:pt x="0" y="25004"/>
              </a:moveTo>
              <a:lnTo>
                <a:pt x="719395" y="25004"/>
              </a:lnTo>
            </a:path>
          </a:pathLst>
        </a:custGeom>
        <a:noFill/>
        <a:ln w="11429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ysDash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4663720" y="2117404"/>
        <a:ext cx="35969" cy="35969"/>
      </dsp:txXfrm>
    </dsp:sp>
    <dsp:sp modelId="{A6DE74C5-BCB4-4D06-933C-C1409986F92C}">
      <dsp:nvSpPr>
        <dsp:cNvPr id="0" name=""/>
        <dsp:cNvSpPr/>
      </dsp:nvSpPr>
      <dsp:spPr>
        <a:xfrm>
          <a:off x="5041402" y="1685766"/>
          <a:ext cx="1798488" cy="89924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25400" dir="5400000" rotWithShape="0">
            <a:srgbClr val="000000">
              <a:alpha val="45000"/>
            </a:srgbClr>
          </a:outerShdw>
        </a:effectLst>
        <a:scene3d>
          <a:camera prst="orthographicFront" fov="0">
            <a:rot lat="0" lon="0" rev="0"/>
          </a:camera>
          <a:lightRig rig="soft" dir="b">
            <a:rot lat="0" lon="0" rev="0"/>
          </a:lightRig>
        </a:scene3d>
        <a:sp3d prstMaterial="dkEdge">
          <a:bevelT w="63500" h="63500" prst="cross"/>
          <a:contourClr>
            <a:schemeClr val="accent2">
              <a:hueOff val="0"/>
              <a:satOff val="0"/>
              <a:lumOff val="0"/>
              <a:alphaOff val="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Melee attack player</a:t>
          </a:r>
          <a:endParaRPr lang="en-US" sz="1900" kern="1200" dirty="0"/>
        </a:p>
      </dsp:txBody>
      <dsp:txXfrm>
        <a:off x="5041402" y="1685766"/>
        <a:ext cx="1798488" cy="8992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BBFC76-3236-4CCF-A43A-4F1186C039A4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C2A5CB-799E-4248-97E1-B24CCB9F2AF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61437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03342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66707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750677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C2A5CB-799E-4248-97E1-B24CCB9F2AF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043733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0" y="-16933"/>
            <a:ext cx="863600" cy="5698067"/>
          </a:xfrm>
          <a:custGeom>
            <a:avLst/>
            <a:gdLst>
              <a:gd name="connsiteX0" fmla="*/ 0 w 863600"/>
              <a:gd name="connsiteY0" fmla="*/ 8467 h 5698067"/>
              <a:gd name="connsiteX1" fmla="*/ 863600 w 863600"/>
              <a:gd name="connsiteY1" fmla="*/ 0 h 5698067"/>
              <a:gd name="connsiteX2" fmla="*/ 863600 w 863600"/>
              <a:gd name="connsiteY2" fmla="*/ 16934 h 5698067"/>
              <a:gd name="connsiteX3" fmla="*/ 0 w 863600"/>
              <a:gd name="connsiteY3" fmla="*/ 5698067 h 5698067"/>
              <a:gd name="connsiteX4" fmla="*/ 0 w 863600"/>
              <a:gd name="connsiteY4" fmla="*/ 8467 h 5698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600" h="5698067">
                <a:moveTo>
                  <a:pt x="0" y="8467"/>
                </a:moveTo>
                <a:lnTo>
                  <a:pt x="863600" y="0"/>
                </a:lnTo>
                <a:lnTo>
                  <a:pt x="863600" y="16934"/>
                </a:lnTo>
                <a:lnTo>
                  <a:pt x="0" y="5698067"/>
                </a:lnTo>
                <a:lnTo>
                  <a:pt x="0" y="846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2737309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94965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Straight Connector 2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 3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aseline="0" dirty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chemeClr val="accent1"/>
                </a:solidFill>
              </a:rPr>
              <a:t>”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070508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2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34314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0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 31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baseline="0" dirty="0" smtClean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  <a:endParaRPr lang="en-US" sz="8000" baseline="0" dirty="0">
              <a:ln w="3175" cmpd="sng">
                <a:noFill/>
              </a:ln>
              <a:solidFill>
                <a:schemeClr val="accent1"/>
              </a:solidFill>
              <a:effectLst/>
              <a:latin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lvl="0">
              <a:spcBef>
                <a:spcPct val="0"/>
              </a:spcBef>
              <a:buNone/>
              <a:defRPr sz="8000" b="0" cap="all" baseline="0">
                <a:ln w="3175" cmpd="sng">
                  <a:noFill/>
                </a:ln>
                <a:effectLst/>
                <a:latin typeface="Arial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dirty="0" smtClean="0">
                <a:solidFill>
                  <a:schemeClr val="accent1"/>
                </a:solidFill>
              </a:rPr>
              <a:t>”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680680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Freeform 28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Freeform 27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0904211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6654013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431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389950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06621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9813224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1945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Freeform 29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Freeform 28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9002" y="2160983"/>
            <a:ext cx="28087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627" y="2737246"/>
            <a:ext cx="3076084" cy="33041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133103" y="2160983"/>
            <a:ext cx="28242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918" y="2737246"/>
            <a:ext cx="3090396" cy="330411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13323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31059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 24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0867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3" cy="1278466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6" y="514925"/>
            <a:ext cx="3386037" cy="5526437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70"/>
            <a:ext cx="2790183" cy="25844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3193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 flipV="1">
            <a:off x="5130830" y="4175605"/>
            <a:ext cx="4022475" cy="2682396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042707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-8467" y="4013200"/>
            <a:ext cx="457200" cy="2853267"/>
          </a:xfrm>
          <a:custGeom>
            <a:avLst/>
            <a:gdLst>
              <a:gd name="connsiteX0" fmla="*/ 0 w 457200"/>
              <a:gd name="connsiteY0" fmla="*/ 0 h 2853267"/>
              <a:gd name="connsiteX1" fmla="*/ 457200 w 457200"/>
              <a:gd name="connsiteY1" fmla="*/ 2853267 h 2853267"/>
              <a:gd name="connsiteX2" fmla="*/ 0 w 457200"/>
              <a:gd name="connsiteY2" fmla="*/ 2844800 h 2853267"/>
              <a:gd name="connsiteX3" fmla="*/ 0 w 457200"/>
              <a:gd name="connsiteY3" fmla="*/ 0 h 2853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2853267">
                <a:moveTo>
                  <a:pt x="0" y="0"/>
                </a:moveTo>
                <a:lnTo>
                  <a:pt x="457200" y="2853267"/>
                </a:lnTo>
                <a:lnTo>
                  <a:pt x="0" y="2844800"/>
                </a:lnTo>
                <a:cubicBezTo>
                  <a:pt x="2822" y="1905000"/>
                  <a:pt x="5645" y="965200"/>
                  <a:pt x="0" y="0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6891896" y="1"/>
            <a:ext cx="2269442" cy="6866466"/>
          </a:xfrm>
          <a:custGeom>
            <a:avLst/>
            <a:gdLst>
              <a:gd name="connsiteX0" fmla="*/ 2023534 w 3005667"/>
              <a:gd name="connsiteY0" fmla="*/ 8467 h 6866467"/>
              <a:gd name="connsiteX1" fmla="*/ 0 w 3005667"/>
              <a:gd name="connsiteY1" fmla="*/ 6866467 h 6866467"/>
              <a:gd name="connsiteX2" fmla="*/ 2997200 w 3005667"/>
              <a:gd name="connsiteY2" fmla="*/ 6858000 h 6866467"/>
              <a:gd name="connsiteX3" fmla="*/ 3005667 w 3005667"/>
              <a:gd name="connsiteY3" fmla="*/ 0 h 6866467"/>
              <a:gd name="connsiteX4" fmla="*/ 2023534 w 3005667"/>
              <a:gd name="connsiteY4" fmla="*/ 8467 h 6866467"/>
              <a:gd name="connsiteX0" fmla="*/ 2023534 w 2997208"/>
              <a:gd name="connsiteY0" fmla="*/ 0 h 6858000"/>
              <a:gd name="connsiteX1" fmla="*/ 0 w 2997208"/>
              <a:gd name="connsiteY1" fmla="*/ 6858000 h 6858000"/>
              <a:gd name="connsiteX2" fmla="*/ 2997200 w 2997208"/>
              <a:gd name="connsiteY2" fmla="*/ 6849533 h 6858000"/>
              <a:gd name="connsiteX3" fmla="*/ 2260600 w 2997208"/>
              <a:gd name="connsiteY3" fmla="*/ 8466 h 6858000"/>
              <a:gd name="connsiteX4" fmla="*/ 2023534 w 2997208"/>
              <a:gd name="connsiteY4" fmla="*/ 0 h 6858000"/>
              <a:gd name="connsiteX0" fmla="*/ 2023534 w 2269442"/>
              <a:gd name="connsiteY0" fmla="*/ 0 h 6866466"/>
              <a:gd name="connsiteX1" fmla="*/ 0 w 2269442"/>
              <a:gd name="connsiteY1" fmla="*/ 6858000 h 6866466"/>
              <a:gd name="connsiteX2" fmla="*/ 2269067 w 2269442"/>
              <a:gd name="connsiteY2" fmla="*/ 6866466 h 6866466"/>
              <a:gd name="connsiteX3" fmla="*/ 2260600 w 2269442"/>
              <a:gd name="connsiteY3" fmla="*/ 8466 h 6866466"/>
              <a:gd name="connsiteX4" fmla="*/ 2023534 w 2269442"/>
              <a:gd name="connsiteY4" fmla="*/ 0 h 6866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9442" h="6866466">
                <a:moveTo>
                  <a:pt x="2023534" y="0"/>
                </a:moveTo>
                <a:lnTo>
                  <a:pt x="0" y="6858000"/>
                </a:lnTo>
                <a:lnTo>
                  <a:pt x="2269067" y="6866466"/>
                </a:lnTo>
                <a:cubicBezTo>
                  <a:pt x="2271889" y="4580466"/>
                  <a:pt x="2257778" y="2294466"/>
                  <a:pt x="2260600" y="8466"/>
                </a:cubicBezTo>
                <a:lnTo>
                  <a:pt x="2023534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7205158" y="-8467"/>
            <a:ext cx="1948147" cy="6866467"/>
          </a:xfrm>
          <a:custGeom>
            <a:avLst/>
            <a:gdLst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2582333 w 2590800"/>
              <a:gd name="connsiteY3" fmla="*/ 0 h 6866467"/>
              <a:gd name="connsiteX4" fmla="*/ 0 w 2590800"/>
              <a:gd name="connsiteY4" fmla="*/ 0 h 6866467"/>
              <a:gd name="connsiteX0" fmla="*/ 0 w 2590800"/>
              <a:gd name="connsiteY0" fmla="*/ 0 h 6866467"/>
              <a:gd name="connsiteX1" fmla="*/ 1202267 w 2590800"/>
              <a:gd name="connsiteY1" fmla="*/ 6866467 h 6866467"/>
              <a:gd name="connsiteX2" fmla="*/ 2590800 w 2590800"/>
              <a:gd name="connsiteY2" fmla="*/ 6866467 h 6866467"/>
              <a:gd name="connsiteX3" fmla="*/ 1947333 w 2590800"/>
              <a:gd name="connsiteY3" fmla="*/ 0 h 6866467"/>
              <a:gd name="connsiteX4" fmla="*/ 0 w 2590800"/>
              <a:gd name="connsiteY4" fmla="*/ 0 h 6866467"/>
              <a:gd name="connsiteX0" fmla="*/ 0 w 1948147"/>
              <a:gd name="connsiteY0" fmla="*/ 0 h 6866467"/>
              <a:gd name="connsiteX1" fmla="*/ 1202267 w 1948147"/>
              <a:gd name="connsiteY1" fmla="*/ 6866467 h 6866467"/>
              <a:gd name="connsiteX2" fmla="*/ 1947333 w 1948147"/>
              <a:gd name="connsiteY2" fmla="*/ 6866467 h 6866467"/>
              <a:gd name="connsiteX3" fmla="*/ 1947333 w 1948147"/>
              <a:gd name="connsiteY3" fmla="*/ 0 h 6866467"/>
              <a:gd name="connsiteX4" fmla="*/ 0 w 194814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8147" h="6866467">
                <a:moveTo>
                  <a:pt x="0" y="0"/>
                </a:moveTo>
                <a:lnTo>
                  <a:pt x="1202267" y="6866467"/>
                </a:lnTo>
                <a:lnTo>
                  <a:pt x="1947333" y="6866467"/>
                </a:lnTo>
                <a:cubicBezTo>
                  <a:pt x="1944511" y="4577645"/>
                  <a:pt x="1950155" y="2288822"/>
                  <a:pt x="1947333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6637896" y="3920066"/>
            <a:ext cx="2513565" cy="2937933"/>
          </a:xfrm>
          <a:custGeom>
            <a:avLst/>
            <a:gdLst>
              <a:gd name="connsiteX0" fmla="*/ 0 w 3259667"/>
              <a:gd name="connsiteY0" fmla="*/ 3810000 h 3810000"/>
              <a:gd name="connsiteX1" fmla="*/ 3251200 w 3259667"/>
              <a:gd name="connsiteY1" fmla="*/ 0 h 3810000"/>
              <a:gd name="connsiteX2" fmla="*/ 3259667 w 3259667"/>
              <a:gd name="connsiteY2" fmla="*/ 3810000 h 3810000"/>
              <a:gd name="connsiteX3" fmla="*/ 0 w 3259667"/>
              <a:gd name="connsiteY3" fmla="*/ 3810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9667" h="3810000">
                <a:moveTo>
                  <a:pt x="0" y="3810000"/>
                </a:moveTo>
                <a:lnTo>
                  <a:pt x="3251200" y="0"/>
                </a:lnTo>
                <a:cubicBezTo>
                  <a:pt x="3254022" y="1270000"/>
                  <a:pt x="3256845" y="2540000"/>
                  <a:pt x="3259667" y="3810000"/>
                </a:cubicBezTo>
                <a:lnTo>
                  <a:pt x="0" y="3810000"/>
                </a:lnTo>
                <a:close/>
              </a:path>
            </a:pathLst>
          </a:cu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7010429" y="-8467"/>
            <a:ext cx="2142876" cy="6866467"/>
          </a:xfrm>
          <a:custGeom>
            <a:avLst/>
            <a:gdLst>
              <a:gd name="connsiteX0" fmla="*/ 0 w 2853267"/>
              <a:gd name="connsiteY0" fmla="*/ 0 h 6866467"/>
              <a:gd name="connsiteX1" fmla="*/ 2472267 w 2853267"/>
              <a:gd name="connsiteY1" fmla="*/ 6866467 h 6866467"/>
              <a:gd name="connsiteX2" fmla="*/ 2853267 w 2853267"/>
              <a:gd name="connsiteY2" fmla="*/ 6858000 h 6866467"/>
              <a:gd name="connsiteX3" fmla="*/ 2853267 w 2853267"/>
              <a:gd name="connsiteY3" fmla="*/ 0 h 6866467"/>
              <a:gd name="connsiteX4" fmla="*/ 0 w 2853267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53267" h="6866467">
                <a:moveTo>
                  <a:pt x="0" y="0"/>
                </a:moveTo>
                <a:lnTo>
                  <a:pt x="2472267" y="6866467"/>
                </a:lnTo>
                <a:lnTo>
                  <a:pt x="2853267" y="6858000"/>
                </a:lnTo>
                <a:lnTo>
                  <a:pt x="285326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8295776" y="-8467"/>
            <a:ext cx="857530" cy="6866467"/>
          </a:xfrm>
          <a:custGeom>
            <a:avLst/>
            <a:gdLst>
              <a:gd name="connsiteX0" fmla="*/ 1016000 w 1286933"/>
              <a:gd name="connsiteY0" fmla="*/ 0 h 6866467"/>
              <a:gd name="connsiteX1" fmla="*/ 0 w 1286933"/>
              <a:gd name="connsiteY1" fmla="*/ 6866467 h 6866467"/>
              <a:gd name="connsiteX2" fmla="*/ 1286933 w 1286933"/>
              <a:gd name="connsiteY2" fmla="*/ 6866467 h 6866467"/>
              <a:gd name="connsiteX3" fmla="*/ 1278466 w 1286933"/>
              <a:gd name="connsiteY3" fmla="*/ 0 h 6866467"/>
              <a:gd name="connsiteX4" fmla="*/ 1016000 w 1286933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6933" h="6866467">
                <a:moveTo>
                  <a:pt x="1016000" y="0"/>
                </a:moveTo>
                <a:lnTo>
                  <a:pt x="0" y="6866467"/>
                </a:lnTo>
                <a:lnTo>
                  <a:pt x="1286933" y="6866467"/>
                </a:lnTo>
                <a:cubicBezTo>
                  <a:pt x="1284111" y="4577645"/>
                  <a:pt x="1281288" y="2288822"/>
                  <a:pt x="1278466" y="0"/>
                </a:cubicBezTo>
                <a:lnTo>
                  <a:pt x="101600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8077231" y="-8468"/>
            <a:ext cx="1066770" cy="6866467"/>
          </a:xfrm>
          <a:custGeom>
            <a:avLst/>
            <a:gdLst>
              <a:gd name="connsiteX0" fmla="*/ 0 w 1244600"/>
              <a:gd name="connsiteY0" fmla="*/ 0 h 6874934"/>
              <a:gd name="connsiteX1" fmla="*/ 1117600 w 1244600"/>
              <a:gd name="connsiteY1" fmla="*/ 6866467 h 6874934"/>
              <a:gd name="connsiteX2" fmla="*/ 1244600 w 1244600"/>
              <a:gd name="connsiteY2" fmla="*/ 6874934 h 6874934"/>
              <a:gd name="connsiteX3" fmla="*/ 1236134 w 1244600"/>
              <a:gd name="connsiteY3" fmla="*/ 0 h 6874934"/>
              <a:gd name="connsiteX4" fmla="*/ 0 w 1244600"/>
              <a:gd name="connsiteY4" fmla="*/ 0 h 6874934"/>
              <a:gd name="connsiteX0" fmla="*/ 0 w 1253067"/>
              <a:gd name="connsiteY0" fmla="*/ 0 h 6874934"/>
              <a:gd name="connsiteX1" fmla="*/ 1117600 w 1253067"/>
              <a:gd name="connsiteY1" fmla="*/ 6866467 h 6874934"/>
              <a:gd name="connsiteX2" fmla="*/ 1244600 w 1253067"/>
              <a:gd name="connsiteY2" fmla="*/ 6874934 h 6874934"/>
              <a:gd name="connsiteX3" fmla="*/ 1253067 w 1253067"/>
              <a:gd name="connsiteY3" fmla="*/ 0 h 6874934"/>
              <a:gd name="connsiteX4" fmla="*/ 0 w 1253067"/>
              <a:gd name="connsiteY4" fmla="*/ 0 h 6874934"/>
              <a:gd name="connsiteX0" fmla="*/ 0 w 1270244"/>
              <a:gd name="connsiteY0" fmla="*/ 0 h 6866467"/>
              <a:gd name="connsiteX1" fmla="*/ 1117600 w 1270244"/>
              <a:gd name="connsiteY1" fmla="*/ 6866467 h 6866467"/>
              <a:gd name="connsiteX2" fmla="*/ 1270000 w 1270244"/>
              <a:gd name="connsiteY2" fmla="*/ 6866467 h 6866467"/>
              <a:gd name="connsiteX3" fmla="*/ 1253067 w 1270244"/>
              <a:gd name="connsiteY3" fmla="*/ 0 h 6866467"/>
              <a:gd name="connsiteX4" fmla="*/ 0 w 1270244"/>
              <a:gd name="connsiteY4" fmla="*/ 0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244" h="6866467">
                <a:moveTo>
                  <a:pt x="0" y="0"/>
                </a:moveTo>
                <a:lnTo>
                  <a:pt x="1117600" y="6866467"/>
                </a:lnTo>
                <a:lnTo>
                  <a:pt x="1270000" y="6866467"/>
                </a:lnTo>
                <a:cubicBezTo>
                  <a:pt x="1272822" y="4574822"/>
                  <a:pt x="1250245" y="2291645"/>
                  <a:pt x="125306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 26"/>
          <p:cNvSpPr/>
          <p:nvPr/>
        </p:nvSpPr>
        <p:spPr>
          <a:xfrm>
            <a:off x="8060297" y="4893733"/>
            <a:ext cx="1094086" cy="1964267"/>
          </a:xfrm>
          <a:custGeom>
            <a:avLst/>
            <a:gdLst>
              <a:gd name="connsiteX0" fmla="*/ 0 w 1820333"/>
              <a:gd name="connsiteY0" fmla="*/ 3268133 h 3268133"/>
              <a:gd name="connsiteX1" fmla="*/ 1811866 w 1820333"/>
              <a:gd name="connsiteY1" fmla="*/ 0 h 3268133"/>
              <a:gd name="connsiteX2" fmla="*/ 1820333 w 1820333"/>
              <a:gd name="connsiteY2" fmla="*/ 3259666 h 3268133"/>
              <a:gd name="connsiteX3" fmla="*/ 0 w 1820333"/>
              <a:gd name="connsiteY3" fmla="*/ 3268133 h 326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0333" h="3268133">
                <a:moveTo>
                  <a:pt x="0" y="3268133"/>
                </a:moveTo>
                <a:lnTo>
                  <a:pt x="1811866" y="0"/>
                </a:lnTo>
                <a:cubicBezTo>
                  <a:pt x="1814688" y="1086555"/>
                  <a:pt x="1817511" y="2173111"/>
                  <a:pt x="1820333" y="3259666"/>
                </a:cubicBezTo>
                <a:lnTo>
                  <a:pt x="0" y="3268133"/>
                </a:ln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984217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 flip="none" rotWithShape="1">
          <a:gsLst>
            <a:gs pos="0">
              <a:schemeClr val="bg1"/>
            </a:gs>
            <a:gs pos="42000">
              <a:schemeClr val="bg1"/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9B9FAF-50BB-45B6-8E39-C4AC11555375}" type="datetimeFigureOut">
              <a:rPr lang="en-US" smtClean="0"/>
              <a:pPr/>
              <a:t>10/2/12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A1C3485C-AC70-4B83-8ECE-9506483C92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24574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89" r:id="rId1"/>
    <p:sldLayoutId id="2147483990" r:id="rId2"/>
    <p:sldLayoutId id="2147483991" r:id="rId3"/>
    <p:sldLayoutId id="2147483992" r:id="rId4"/>
    <p:sldLayoutId id="2147483993" r:id="rId5"/>
    <p:sldLayoutId id="2147483994" r:id="rId6"/>
    <p:sldLayoutId id="2147483995" r:id="rId7"/>
    <p:sldLayoutId id="2147483996" r:id="rId8"/>
    <p:sldLayoutId id="2147483997" r:id="rId9"/>
    <p:sldLayoutId id="2147483998" r:id="rId10"/>
    <p:sldLayoutId id="2147483999" r:id="rId11"/>
    <p:sldLayoutId id="2147484000" r:id="rId12"/>
    <p:sldLayoutId id="2147484001" r:id="rId13"/>
    <p:sldLayoutId id="2147484002" r:id="rId14"/>
    <p:sldLayoutId id="2147484003" r:id="rId15"/>
    <p:sldLayoutId id="214748400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image" Target="../media/image29.jpeg"/><Relationship Id="rId5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3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microsoft.com/office/2007/relationships/hdphoto" Target="../media/hdphoto1.wdp"/><Relationship Id="rId5" Type="http://schemas.openxmlformats.org/officeDocument/2006/relationships/image" Target="../media/image16.jpeg"/><Relationship Id="rId6" Type="http://schemas.openxmlformats.org/officeDocument/2006/relationships/image" Target="../media/image17.jpeg"/><Relationship Id="rId7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diagramData" Target="../diagrams/data2.xml"/><Relationship Id="rId8" Type="http://schemas.openxmlformats.org/officeDocument/2006/relationships/diagramLayout" Target="../diagrams/layout2.xml"/><Relationship Id="rId9" Type="http://schemas.openxmlformats.org/officeDocument/2006/relationships/diagramQuickStyle" Target="../diagrams/quickStyle2.xml"/><Relationship Id="rId10" Type="http://schemas.openxmlformats.org/officeDocument/2006/relationships/diagramColors" Target="../diagrams/colors2.xml"/><Relationship Id="rId11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gradFill>
          <a:gsLst>
            <a:gs pos="0">
              <a:schemeClr val="bg1"/>
            </a:gs>
            <a:gs pos="42000">
              <a:schemeClr val="bg1"/>
            </a:gs>
            <a:gs pos="100000">
              <a:schemeClr val="bg1">
                <a:lumMod val="85000"/>
                <a:lumOff val="1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Robert\Dropbox\8-bit Bacon\Santiago hoyos\Shooter level\BULLET SHOWDOWN_FRONT_AD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4419600"/>
            <a:ext cx="5826719" cy="1096899"/>
          </a:xfrm>
        </p:spPr>
        <p:txBody>
          <a:bodyPr>
            <a:normAutofit/>
          </a:bodyPr>
          <a:lstStyle/>
          <a:p>
            <a:r>
              <a:rPr lang="en-US" sz="2000" dirty="0"/>
              <a:t>Presented by 8-bit Bacon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95629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74" y="1143000"/>
            <a:ext cx="4178526" cy="10668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2"/>
                </a:solidFill>
              </a:rPr>
              <a:t>The protagonist is a muscular man wearing body armor and sporting a variety of weapons.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The Hero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1026" name="Picture 2" descr="C:\Users\Robert\Dropbox\8-bit Bacon\Santiago hoyos\Shooter level\gun_pose_0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762000"/>
            <a:ext cx="3880801" cy="2746375"/>
          </a:xfrm>
          <a:prstGeom prst="rect">
            <a:avLst/>
          </a:prstGeom>
          <a:noFill/>
        </p:spPr>
      </p:pic>
      <p:pic>
        <p:nvPicPr>
          <p:cNvPr id="4" name="Picture 2" descr="C:\Users\Robert\Dropbox\8-bit Bacon\Daniel Lima\Images\Attributes no b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3124200"/>
            <a:ext cx="6502401" cy="650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56532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545874" y="1219200"/>
            <a:ext cx="5318478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>
                <a:solidFill>
                  <a:schemeClr val="bg2"/>
                </a:solidFill>
              </a:rPr>
              <a:t>A Virtual Reality Space with many possibilities </a:t>
            </a:r>
            <a:endParaRPr lang="en-US" sz="2800" dirty="0">
              <a:solidFill>
                <a:schemeClr val="bg2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85900" y="4521080"/>
            <a:ext cx="3112008" cy="1524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819650" y="4319912"/>
            <a:ext cx="2438400" cy="1725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485900" y="2680715"/>
            <a:ext cx="2743200" cy="1572768"/>
          </a:xfrm>
          <a:prstGeom prst="rect">
            <a:avLst/>
          </a:prstGeom>
        </p:spPr>
      </p:pic>
      <p:pic>
        <p:nvPicPr>
          <p:cNvPr id="8194" name="Picture 2" descr="C:\Users\Robert\Dropbox\8-bit Bacon\Santiago hoyos\Santi_Brainstorm\Level_02\tree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6025" y="2214563"/>
            <a:ext cx="1703388" cy="15732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36472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990600"/>
            <a:ext cx="6347713" cy="762000"/>
          </a:xfrm>
        </p:spPr>
        <p:txBody>
          <a:bodyPr/>
          <a:lstStyle/>
          <a:p>
            <a:r>
              <a:rPr lang="en-US" dirty="0" smtClean="0"/>
              <a:t>Urban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6096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An arena filled with buildings and debris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2209800" y="2563420"/>
            <a:ext cx="37338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6392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599" y="990600"/>
            <a:ext cx="6347713" cy="762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Coliseum Arena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76400"/>
            <a:ext cx="8229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bg2"/>
                </a:solidFill>
              </a:rPr>
              <a:t>A flat, hexagonal arena with obstacles in the middle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Where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714500" y="2855647"/>
            <a:ext cx="57150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5126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Level Layout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71600" y="1676400"/>
            <a:ext cx="6246784" cy="44196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962400" y="2362200"/>
            <a:ext cx="144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6200" y="2286000"/>
            <a:ext cx="1560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Player Spawn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3429000" y="5257800"/>
            <a:ext cx="1524000" cy="381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29000" y="5257800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Enemy Spawn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667000" y="4038600"/>
            <a:ext cx="838200" cy="6858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667000" y="4038600"/>
            <a:ext cx="914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Enemy Spawn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2895600" y="2057400"/>
            <a:ext cx="0" cy="1981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124200" y="2133600"/>
            <a:ext cx="1371600" cy="152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7" idx="0"/>
          </p:cNvCxnSpPr>
          <p:nvPr/>
        </p:nvCxnSpPr>
        <p:spPr>
          <a:xfrm flipV="1">
            <a:off x="4226655" y="2667000"/>
            <a:ext cx="192945" cy="2590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8508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981200"/>
            <a:ext cx="6347714" cy="1497009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2"/>
                </a:solidFill>
              </a:rPr>
              <a:t>To earn the prize money for winning at the game show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Goal</a:t>
            </a:r>
          </a:p>
          <a:p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9220" name="Picture 4" descr="C:\Users\Robert\Documents\Final Project\Game Pre-Production\money_3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3429000"/>
            <a:ext cx="3175490" cy="2520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4792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6347714" cy="99060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>
                    <a:lumMod val="25000"/>
                  </a:schemeClr>
                </a:solidFill>
              </a:rPr>
              <a:t>Health meter, Boost meter and Weapon + Ammo</a:t>
            </a:r>
            <a:endParaRPr lang="en-US" sz="2800" dirty="0">
              <a:solidFill>
                <a:schemeClr val="bg1">
                  <a:lumMod val="25000"/>
                </a:schemeClr>
              </a:solidFill>
            </a:endParaRPr>
          </a:p>
        </p:txBody>
      </p:sp>
      <p:pic>
        <p:nvPicPr>
          <p:cNvPr id="10242" name="Picture 2" descr="C:\Users\Robert\Dropbox\8-bit Bacon\Santiago hoyos\Shooter level\H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438400"/>
            <a:ext cx="6172200" cy="3559077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09600" y="228600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HUD</a:t>
            </a:r>
            <a:endParaRPr lang="en-US" sz="5400" b="1" dirty="0" smtClean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  <a:p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8339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857250" y="2514600"/>
            <a:ext cx="5467350" cy="2343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6646098" y="2629918"/>
            <a:ext cx="1371600" cy="2133600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Controls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38200" y="499138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</a:t>
            </a:r>
            <a:endParaRPr lang="en-US" sz="2400" dirty="0"/>
          </a:p>
        </p:txBody>
      </p:sp>
      <p:sp>
        <p:nvSpPr>
          <p:cNvPr id="20" name="Rounded Rectangle 19"/>
          <p:cNvSpPr/>
          <p:nvPr/>
        </p:nvSpPr>
        <p:spPr>
          <a:xfrm>
            <a:off x="838200" y="1601301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Pause</a:t>
            </a:r>
            <a:endParaRPr lang="en-US" sz="2400" dirty="0"/>
          </a:p>
        </p:txBody>
      </p:sp>
      <p:sp>
        <p:nvSpPr>
          <p:cNvPr id="21" name="Rounded Rectangle 20"/>
          <p:cNvSpPr/>
          <p:nvPr/>
        </p:nvSpPr>
        <p:spPr>
          <a:xfrm>
            <a:off x="2971800" y="499760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Boost</a:t>
            </a:r>
            <a:endParaRPr lang="en-US" sz="2400" dirty="0"/>
          </a:p>
        </p:txBody>
      </p:sp>
      <p:sp>
        <p:nvSpPr>
          <p:cNvPr id="22" name="Rounded Rectangle 21"/>
          <p:cNvSpPr/>
          <p:nvPr/>
        </p:nvSpPr>
        <p:spPr>
          <a:xfrm>
            <a:off x="5867400" y="16002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Shoot</a:t>
            </a:r>
            <a:endParaRPr lang="en-US" sz="2400" dirty="0"/>
          </a:p>
        </p:txBody>
      </p:sp>
      <p:cxnSp>
        <p:nvCxnSpPr>
          <p:cNvPr id="17" name="Straight Arrow Connector 16"/>
          <p:cNvCxnSpPr>
            <a:stCxn id="22" idx="2"/>
          </p:cNvCxnSpPr>
          <p:nvPr/>
        </p:nvCxnSpPr>
        <p:spPr>
          <a:xfrm>
            <a:off x="6477000" y="2209800"/>
            <a:ext cx="609600" cy="8828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1" idx="0"/>
          </p:cNvCxnSpPr>
          <p:nvPr/>
        </p:nvCxnSpPr>
        <p:spPr>
          <a:xfrm flipH="1" flipV="1">
            <a:off x="3428999" y="4529430"/>
            <a:ext cx="152401" cy="46817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" idx="0"/>
          </p:cNvCxnSpPr>
          <p:nvPr/>
        </p:nvCxnSpPr>
        <p:spPr>
          <a:xfrm flipV="1">
            <a:off x="1447800" y="3854606"/>
            <a:ext cx="525626" cy="113678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2"/>
          </p:cNvCxnSpPr>
          <p:nvPr/>
        </p:nvCxnSpPr>
        <p:spPr>
          <a:xfrm flipH="1">
            <a:off x="1066800" y="2210901"/>
            <a:ext cx="381000" cy="440302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971800" y="1600200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Melee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6" idx="2"/>
          </p:cNvCxnSpPr>
          <p:nvPr/>
        </p:nvCxnSpPr>
        <p:spPr>
          <a:xfrm flipH="1">
            <a:off x="2819400" y="2209800"/>
            <a:ext cx="762000" cy="16448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39127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1350533" y="2177592"/>
            <a:ext cx="6235926" cy="389745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Controls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09800" y="1370562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Boost</a:t>
            </a:r>
            <a:endParaRPr lang="en-US" sz="2400" dirty="0"/>
          </a:p>
        </p:txBody>
      </p:sp>
      <p:sp>
        <p:nvSpPr>
          <p:cNvPr id="7" name="Rounded Rectangle 6"/>
          <p:cNvSpPr/>
          <p:nvPr/>
        </p:nvSpPr>
        <p:spPr>
          <a:xfrm>
            <a:off x="3607997" y="517080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Pause</a:t>
            </a:r>
            <a:endParaRPr lang="en-US" sz="2400" dirty="0"/>
          </a:p>
        </p:txBody>
      </p:sp>
      <p:sp>
        <p:nvSpPr>
          <p:cNvPr id="8" name="Rounded Rectangle 7"/>
          <p:cNvSpPr/>
          <p:nvPr/>
        </p:nvSpPr>
        <p:spPr>
          <a:xfrm>
            <a:off x="1067281" y="4840606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Move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5562600" y="1370562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Shoot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9" idx="2"/>
          </p:cNvCxnSpPr>
          <p:nvPr/>
        </p:nvCxnSpPr>
        <p:spPr>
          <a:xfrm>
            <a:off x="6172200" y="1980162"/>
            <a:ext cx="0" cy="53443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0"/>
          </p:cNvCxnSpPr>
          <p:nvPr/>
        </p:nvCxnSpPr>
        <p:spPr>
          <a:xfrm flipV="1">
            <a:off x="1676881" y="4343400"/>
            <a:ext cx="828146" cy="4972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2"/>
          </p:cNvCxnSpPr>
          <p:nvPr/>
        </p:nvCxnSpPr>
        <p:spPr>
          <a:xfrm>
            <a:off x="2819400" y="1980162"/>
            <a:ext cx="0" cy="534438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0"/>
          </p:cNvCxnSpPr>
          <p:nvPr/>
        </p:nvCxnSpPr>
        <p:spPr>
          <a:xfrm flipV="1">
            <a:off x="4217597" y="4191000"/>
            <a:ext cx="892852" cy="979806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401126" y="4680903"/>
            <a:ext cx="1219200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Aim</a:t>
            </a:r>
            <a:endParaRPr lang="en-US" sz="2400" dirty="0"/>
          </a:p>
        </p:txBody>
      </p:sp>
      <p:cxnSp>
        <p:nvCxnSpPr>
          <p:cNvPr id="17" name="Straight Arrow Connector 16"/>
          <p:cNvCxnSpPr>
            <a:stCxn id="16" idx="1"/>
          </p:cNvCxnSpPr>
          <p:nvPr/>
        </p:nvCxnSpPr>
        <p:spPr>
          <a:xfrm flipH="1">
            <a:off x="5372091" y="4985703"/>
            <a:ext cx="1029035" cy="29972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6306574" y="5506455"/>
            <a:ext cx="1885792" cy="6096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Melee (tap)</a:t>
            </a:r>
            <a:endParaRPr lang="en-US" sz="2400" dirty="0"/>
          </a:p>
        </p:txBody>
      </p:sp>
      <p:cxnSp>
        <p:nvCxnSpPr>
          <p:cNvPr id="19" name="Straight Arrow Connector 18"/>
          <p:cNvCxnSpPr>
            <a:stCxn id="18" idx="1"/>
          </p:cNvCxnSpPr>
          <p:nvPr/>
        </p:nvCxnSpPr>
        <p:spPr>
          <a:xfrm flipH="1" flipV="1">
            <a:off x="5385827" y="5415308"/>
            <a:ext cx="920747" cy="395947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81602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Art Style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676400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64632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GunMaster210\Desktop\8BB Brainstorms\Logo.png"/>
          <p:cNvPicPr>
            <a:picLocks noChangeAspect="1" noChangeArrowheads="1"/>
          </p:cNvPicPr>
          <p:nvPr/>
        </p:nvPicPr>
        <p:blipFill rotWithShape="1">
          <a:blip r:embed="rId2" cstate="print"/>
          <a:srcRect l="17285" t="5094" r="14285" b="15833"/>
          <a:stretch/>
        </p:blipFill>
        <p:spPr bwMode="auto">
          <a:xfrm>
            <a:off x="3962400" y="228600"/>
            <a:ext cx="3048000" cy="1981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3568926" cy="917448"/>
          </a:xfrm>
        </p:spPr>
        <p:txBody>
          <a:bodyPr>
            <a:noAutofit/>
          </a:bodyPr>
          <a:lstStyle/>
          <a:p>
            <a:r>
              <a:rPr lang="en-U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Our Team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8326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81313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95141" y="2367305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17650" y="44321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4498" y="23747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141956" y="2362200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53089" y="4437434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016439" y="3659587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Charles “CJ” Meade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58687" y="5727411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Sean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Welch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83452" y="3671261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Daniel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Lima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77082" y="3654328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Matthew Birky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1000" y="3669112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Anton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Lopez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05126" y="5741203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Roberto Rubiano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30267" y="3659587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Justin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Maza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634975" y="4436437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70414" y="4432173"/>
            <a:ext cx="1295238" cy="12952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4451051" y="5737933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Oscar</a:t>
            </a:r>
          </a:p>
          <a:p>
            <a:pPr algn="ctr"/>
            <a:r>
              <a:rPr lang="en-US" sz="20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Araque</a:t>
            </a:r>
            <a:endParaRPr lang="en-US" sz="20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09540" y="5741202"/>
            <a:ext cx="16249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pc="-15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Santiago Hoyos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304787" y="1154668"/>
            <a:ext cx="1667013" cy="369332"/>
          </a:xfrm>
          <a:prstGeom prst="rect">
            <a:avLst/>
          </a:prstGeom>
          <a:solidFill>
            <a:srgbClr val="7092BE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Programmers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304787" y="1626881"/>
            <a:ext cx="1667013" cy="369332"/>
          </a:xfrm>
          <a:prstGeom prst="rect">
            <a:avLst/>
          </a:prstGeom>
          <a:solidFill>
            <a:srgbClr val="89FEBB"/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Artists</a:t>
            </a: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1153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447800"/>
            <a:ext cx="6347714" cy="388077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2"/>
                </a:solidFill>
              </a:rPr>
              <a:t>Intense, fast-paced 1</a:t>
            </a:r>
            <a:r>
              <a:rPr lang="en-US" sz="2800" baseline="30000" dirty="0">
                <a:solidFill>
                  <a:schemeClr val="bg2"/>
                </a:solidFill>
              </a:rPr>
              <a:t>st</a:t>
            </a:r>
            <a:r>
              <a:rPr lang="en-US" sz="2800" dirty="0">
                <a:solidFill>
                  <a:schemeClr val="bg2"/>
                </a:solidFill>
              </a:rPr>
              <a:t> Person Shooter</a:t>
            </a:r>
          </a:p>
          <a:p>
            <a:r>
              <a:rPr lang="en-US" sz="2800" dirty="0">
                <a:solidFill>
                  <a:schemeClr val="bg2"/>
                </a:solidFill>
              </a:rPr>
              <a:t>Occurs within a virtual world</a:t>
            </a:r>
          </a:p>
          <a:p>
            <a:r>
              <a:rPr lang="en-US" sz="2800" dirty="0">
                <a:solidFill>
                  <a:schemeClr val="bg2"/>
                </a:solidFill>
              </a:rPr>
              <a:t>You are an average Joe who wants to win the game show and get the prize money.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Recap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72202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Questions?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25371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5397726" cy="91744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Game Vision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" y="1118179"/>
            <a:ext cx="6553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</a:rPr>
              <a:t>Boost is a fast-paced, intense 1</a:t>
            </a:r>
            <a:r>
              <a:rPr lang="en-US" sz="2400" baseline="30000" dirty="0" smtClean="0">
                <a:solidFill>
                  <a:schemeClr val="bg2"/>
                </a:solidFill>
              </a:rPr>
              <a:t>st</a:t>
            </a:r>
            <a:r>
              <a:rPr lang="en-US" sz="2400" dirty="0" smtClean="0">
                <a:solidFill>
                  <a:schemeClr val="bg2"/>
                </a:solidFill>
              </a:rPr>
              <a:t> person shooter game.</a:t>
            </a:r>
            <a:endParaRPr lang="en-US" sz="2400" dirty="0">
              <a:solidFill>
                <a:schemeClr val="bg2"/>
              </a:solidFill>
            </a:endParaRPr>
          </a:p>
        </p:txBody>
      </p:sp>
      <p:pic>
        <p:nvPicPr>
          <p:cNvPr id="2050" name="Picture 2" descr="C:\Users\Robert\Dropbox\8-bit Bacon\Santiago hoyos\Shooter level\H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133601"/>
            <a:ext cx="5715000" cy="404440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30970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45874" y="189305"/>
            <a:ext cx="5397726" cy="917448"/>
          </a:xfrm>
        </p:spPr>
        <p:txBody>
          <a:bodyPr>
            <a:noAutofit/>
          </a:bodyPr>
          <a:lstStyle/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Inspiration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5" name="Picture 4" descr="C:\Users\Seanstar\Pictures\GPP(3)\MNCActionSupportGunne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580" y="1944295"/>
            <a:ext cx="7228840" cy="421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124200" y="762000"/>
            <a:ext cx="28956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5875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743200" y="2109679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Shoot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5486400" y="2328754"/>
            <a:ext cx="9906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0%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2743200" y="3750415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Boost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486400" y="3969490"/>
            <a:ext cx="990600" cy="6858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5</a:t>
            </a:r>
            <a:r>
              <a:rPr lang="en-US" sz="2400" b="1" spc="50" dirty="0" smtClean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0%</a:t>
            </a:r>
            <a:endParaRPr lang="en-US" sz="2400" b="1" spc="5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Player Actions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pic>
        <p:nvPicPr>
          <p:cNvPr id="3074" name="Picture 2" descr="C:\Users\Robert\Dropbox\8-bit Bacon\Santiago hoyos\Shooter level\snip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2438400" cy="1725613"/>
          </a:xfrm>
          <a:prstGeom prst="rect">
            <a:avLst/>
          </a:prstGeom>
          <a:noFill/>
        </p:spPr>
      </p:pic>
      <p:pic>
        <p:nvPicPr>
          <p:cNvPr id="3076" name="Picture 4" descr="C:\Users\Robert\Dropbox\8-bit Bacon\Santiago hoyos\Shooter level\grenade_boos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4800600"/>
            <a:ext cx="2106620" cy="1752600"/>
          </a:xfrm>
          <a:prstGeom prst="rect">
            <a:avLst/>
          </a:prstGeom>
          <a:noFill/>
        </p:spPr>
      </p:pic>
      <p:pic>
        <p:nvPicPr>
          <p:cNvPr id="3077" name="Picture 5" descr="C:\Users\Robert\Dropbox\8-bit Bacon\Santiago hoyos\Shooter level\grenade_normal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800600"/>
            <a:ext cx="2209800" cy="1752600"/>
          </a:xfrm>
          <a:prstGeom prst="rect">
            <a:avLst/>
          </a:prstGeom>
          <a:noFill/>
        </p:spPr>
      </p:pic>
      <p:sp>
        <p:nvSpPr>
          <p:cNvPr id="12" name="Right Arrow 11"/>
          <p:cNvSpPr/>
          <p:nvPr/>
        </p:nvSpPr>
        <p:spPr>
          <a:xfrm>
            <a:off x="2895600" y="57150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24275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819560" y="339299"/>
            <a:ext cx="2038440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</a:t>
            </a:r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ight Trigger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71789" y="620963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Shoot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065800" y="200545"/>
            <a:ext cx="727372" cy="727372"/>
            <a:chOff x="1430052" y="4140067"/>
            <a:chExt cx="1219200" cy="1219200"/>
          </a:xfrm>
        </p:grpSpPr>
        <p:sp>
          <p:nvSpPr>
            <p:cNvPr id="15" name="Oval 14"/>
            <p:cNvSpPr/>
            <p:nvPr/>
          </p:nvSpPr>
          <p:spPr>
            <a:xfrm>
              <a:off x="1430052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469455" y="4381890"/>
              <a:ext cx="1140395" cy="735555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4089308" y="1066671"/>
            <a:ext cx="727372" cy="727372"/>
            <a:chOff x="2800350" y="4140067"/>
            <a:chExt cx="1219200" cy="1219200"/>
          </a:xfrm>
        </p:grpSpPr>
        <p:sp>
          <p:nvSpPr>
            <p:cNvPr id="17" name="Oval 16"/>
            <p:cNvSpPr/>
            <p:nvPr/>
          </p:nvSpPr>
          <p:spPr>
            <a:xfrm>
              <a:off x="2800350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876550" y="4254036"/>
              <a:ext cx="1104900" cy="879938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845754" y="1198432"/>
            <a:ext cx="2234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Mouse Left Click</a:t>
            </a:r>
            <a:endParaRPr lang="en-US" sz="24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71789" y="2091526"/>
            <a:ext cx="7552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Player shoots with their equipped weapon.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8103" y="5767699"/>
            <a:ext cx="33031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 smtClean="0">
                <a:solidFill>
                  <a:schemeClr val="bg2"/>
                </a:solidFill>
              </a:rPr>
              <a:t>Damage enemies or manipulate the environment</a:t>
            </a:r>
            <a:endParaRPr lang="en-US" sz="2000" spc="-150" dirty="0">
              <a:solidFill>
                <a:schemeClr val="bg2"/>
              </a:solidFill>
            </a:endParaRPr>
          </a:p>
        </p:txBody>
      </p:sp>
      <p:pic>
        <p:nvPicPr>
          <p:cNvPr id="4098" name="Picture 2" descr="C:\Users\Robert\Dropbox\8-bit Bacon\Santiago hoyos\Shooter level\snip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2971800"/>
            <a:ext cx="3617912" cy="25603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95009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4819561" y="339299"/>
            <a:ext cx="3029039" cy="461665"/>
          </a:xfrm>
          <a:prstGeom prst="rect">
            <a:avLst/>
          </a:prstGeom>
          <a:noFill/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Left Trigger</a:t>
            </a:r>
            <a:endParaRPr 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671789" y="620963"/>
            <a:ext cx="3124200" cy="685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tx1">
                      <a:alpha val="40000"/>
                    </a:schemeClr>
                  </a:outerShdw>
                </a:effectLst>
              </a:rPr>
              <a:t>Boost</a:t>
            </a:r>
            <a:endParaRPr lang="en-US" sz="32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4065800" y="200545"/>
            <a:ext cx="727372" cy="727372"/>
            <a:chOff x="1430052" y="4140067"/>
            <a:chExt cx="1219200" cy="1219200"/>
          </a:xfrm>
        </p:grpSpPr>
        <p:sp>
          <p:nvSpPr>
            <p:cNvPr id="25" name="Oval 24"/>
            <p:cNvSpPr/>
            <p:nvPr/>
          </p:nvSpPr>
          <p:spPr>
            <a:xfrm>
              <a:off x="1430052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1469455" y="4381890"/>
              <a:ext cx="1140395" cy="735555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4089308" y="1066671"/>
            <a:ext cx="727372" cy="727372"/>
            <a:chOff x="2800350" y="4140067"/>
            <a:chExt cx="1219200" cy="1219200"/>
          </a:xfrm>
        </p:grpSpPr>
        <p:sp>
          <p:nvSpPr>
            <p:cNvPr id="34" name="Oval 33"/>
            <p:cNvSpPr/>
            <p:nvPr/>
          </p:nvSpPr>
          <p:spPr>
            <a:xfrm>
              <a:off x="2800350" y="4140067"/>
              <a:ext cx="1219200" cy="1219200"/>
            </a:xfrm>
            <a:prstGeom prst="ellipse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    <a14:imgLayer r:embed="rId4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  </a:ext>
              </a:extLst>
            </a:blip>
            <a:stretch>
              <a:fillRect/>
            </a:stretch>
          </p:blipFill>
          <p:spPr>
            <a:xfrm>
              <a:off x="2876550" y="4254036"/>
              <a:ext cx="1104900" cy="879938"/>
            </a:xfrm>
            <a:prstGeom prst="rect">
              <a:avLst/>
            </a:prstGeom>
          </p:spPr>
        </p:pic>
      </p:grpSp>
      <p:sp>
        <p:nvSpPr>
          <p:cNvPr id="36" name="TextBox 35"/>
          <p:cNvSpPr txBox="1"/>
          <p:nvPr/>
        </p:nvSpPr>
        <p:spPr>
          <a:xfrm>
            <a:off x="4845754" y="119843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spc="-15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Space Bar</a:t>
            </a:r>
            <a:endParaRPr lang="en-US" sz="2400" b="1" spc="-150" dirty="0">
              <a:ln w="9525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71789" y="2091526"/>
            <a:ext cx="66434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bg2"/>
                </a:solidFill>
              </a:rPr>
              <a:t>Gives more power to player abilities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pc="-150" dirty="0">
                <a:solidFill>
                  <a:schemeClr val="bg2"/>
                </a:solidFill>
              </a:rPr>
              <a:t>Dodge enemy </a:t>
            </a:r>
            <a:r>
              <a:rPr lang="en-US" sz="2800" spc="-150" dirty="0" smtClean="0">
                <a:solidFill>
                  <a:schemeClr val="bg2"/>
                </a:solidFill>
              </a:rPr>
              <a:t>fire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pc="-150" dirty="0">
                <a:solidFill>
                  <a:schemeClr val="bg2"/>
                </a:solidFill>
              </a:rPr>
              <a:t>S</a:t>
            </a:r>
            <a:r>
              <a:rPr lang="en-US" sz="2800" spc="-150" dirty="0" smtClean="0">
                <a:solidFill>
                  <a:schemeClr val="bg2"/>
                </a:solidFill>
              </a:rPr>
              <a:t>print forward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spc="-150" dirty="0">
                <a:solidFill>
                  <a:schemeClr val="bg2"/>
                </a:solidFill>
              </a:rPr>
              <a:t>K</a:t>
            </a:r>
            <a:r>
              <a:rPr lang="en-US" sz="2800" spc="-150" dirty="0" smtClean="0">
                <a:solidFill>
                  <a:schemeClr val="bg2"/>
                </a:solidFill>
              </a:rPr>
              <a:t>nock </a:t>
            </a:r>
            <a:r>
              <a:rPr lang="en-US" sz="2800" spc="-150" dirty="0">
                <a:solidFill>
                  <a:schemeClr val="bg2"/>
                </a:solidFill>
              </a:rPr>
              <a:t>enemies with </a:t>
            </a:r>
            <a:r>
              <a:rPr lang="en-US" sz="2800" spc="-150" dirty="0" smtClean="0">
                <a:solidFill>
                  <a:schemeClr val="bg2"/>
                </a:solidFill>
              </a:rPr>
              <a:t>melee</a:t>
            </a:r>
            <a:endParaRPr lang="en-US" sz="2800" spc="-150" dirty="0">
              <a:solidFill>
                <a:schemeClr val="bg2"/>
              </a:solidFill>
            </a:endParaRPr>
          </a:p>
        </p:txBody>
      </p:sp>
      <p:pic>
        <p:nvPicPr>
          <p:cNvPr id="13" name="Picture 4" descr="C:\Users\Robert\Dropbox\8-bit Bacon\Santiago hoyos\Shooter level\grenade_boos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37380" y="5105400"/>
            <a:ext cx="2106620" cy="1752600"/>
          </a:xfrm>
          <a:prstGeom prst="rect">
            <a:avLst/>
          </a:prstGeom>
          <a:noFill/>
        </p:spPr>
      </p:pic>
      <p:pic>
        <p:nvPicPr>
          <p:cNvPr id="14" name="Picture 5" descr="C:\Users\Robert\Dropbox\8-bit Bacon\Santiago hoyos\Shooter level\grenade_normal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7580" y="5105400"/>
            <a:ext cx="2209800" cy="1752600"/>
          </a:xfrm>
          <a:prstGeom prst="rect">
            <a:avLst/>
          </a:prstGeom>
          <a:noFill/>
        </p:spPr>
      </p:pic>
      <p:sp>
        <p:nvSpPr>
          <p:cNvPr id="15" name="Right Arrow 14"/>
          <p:cNvSpPr/>
          <p:nvPr/>
        </p:nvSpPr>
        <p:spPr>
          <a:xfrm>
            <a:off x="6580180" y="6019800"/>
            <a:ext cx="533400" cy="381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3" name="Picture 3" descr="C:\Users\Robert\Dropbox\8-bit Bacon\Santiago hoyos\Shooter level\boost_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" y="4305946"/>
            <a:ext cx="3962400" cy="25520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6198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229920095"/>
              </p:ext>
            </p:extLst>
          </p:nvPr>
        </p:nvGraphicFramePr>
        <p:xfrm>
          <a:off x="609600" y="1600200"/>
          <a:ext cx="8001000" cy="1719072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Game Flow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6" name="Diagram 5"/>
          <p:cNvGraphicFramePr/>
          <p:nvPr/>
        </p:nvGraphicFramePr>
        <p:xfrm>
          <a:off x="533400" y="1981200"/>
          <a:ext cx="8077200" cy="39624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own Arrow 6"/>
          <p:cNvSpPr/>
          <p:nvPr/>
        </p:nvSpPr>
        <p:spPr>
          <a:xfrm>
            <a:off x="7848600" y="2971800"/>
            <a:ext cx="381000" cy="381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69950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>
            <a:spLocks/>
          </p:cNvSpPr>
          <p:nvPr/>
        </p:nvSpPr>
        <p:spPr>
          <a:xfrm>
            <a:off x="545874" y="189305"/>
            <a:ext cx="5397726" cy="91744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bg2"/>
                </a:solidFill>
                <a:effectLst>
                  <a:outerShdw dist="38100" dir="2700000" algn="bl" rotWithShape="0">
                    <a:schemeClr val="accent1"/>
                  </a:outerShdw>
                </a:effectLst>
              </a:rPr>
              <a:t>Enemies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bg2"/>
              </a:solidFill>
              <a:effectLst>
                <a:outerShdw dist="38100" dir="2700000" algn="bl" rotWithShape="0">
                  <a:schemeClr val="accent1"/>
                </a:outerShdw>
              </a:effectLst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4151763004"/>
              </p:ext>
            </p:extLst>
          </p:nvPr>
        </p:nvGraphicFramePr>
        <p:xfrm>
          <a:off x="838200" y="573353"/>
          <a:ext cx="6845526" cy="3236647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4" name="TextBox 73"/>
          <p:cNvSpPr txBox="1"/>
          <p:nvPr/>
        </p:nvSpPr>
        <p:spPr>
          <a:xfrm>
            <a:off x="721795" y="5369602"/>
            <a:ext cx="15642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 smtClean="0">
                <a:solidFill>
                  <a:schemeClr val="bg2"/>
                </a:solidFill>
              </a:rPr>
              <a:t>Assault Rifle</a:t>
            </a:r>
            <a:endParaRPr lang="en-US" sz="2000" spc="-150" dirty="0">
              <a:solidFill>
                <a:schemeClr val="bg2"/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143625" y="4033913"/>
            <a:ext cx="1508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spc="-150" dirty="0" smtClean="0">
                <a:solidFill>
                  <a:schemeClr val="bg2"/>
                </a:solidFill>
              </a:rPr>
              <a:t>Shotgun</a:t>
            </a:r>
            <a:endParaRPr lang="en-US" sz="2000" spc="-150" dirty="0">
              <a:solidFill>
                <a:schemeClr val="bg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8" cstate="print"/>
          <a:srcRect t="9736" b="10264"/>
          <a:stretch/>
        </p:blipFill>
        <p:spPr>
          <a:xfrm>
            <a:off x="2170641" y="3772534"/>
            <a:ext cx="4145220" cy="9228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9" cstate="print"/>
          <a:srcRect t="3620" b="5882"/>
          <a:stretch/>
        </p:blipFill>
        <p:spPr>
          <a:xfrm>
            <a:off x="2286000" y="4800600"/>
            <a:ext cx="3914503" cy="1538115"/>
          </a:xfrm>
          <a:prstGeom prst="rect">
            <a:avLst/>
          </a:prstGeom>
        </p:spPr>
      </p:pic>
      <p:pic>
        <p:nvPicPr>
          <p:cNvPr id="6146" name="Picture 2" descr="C:\Users\Robert\Dropbox\8-bit Bacon\Santiago hoyos\Shooter level\boost_enemy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1371600"/>
            <a:ext cx="2209800" cy="182880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1795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Custom 1">
      <a:dk1>
        <a:srgbClr val="D8D8D8"/>
      </a:dk1>
      <a:lt1>
        <a:sysClr val="window" lastClr="FFFFFF"/>
      </a:lt1>
      <a:dk2>
        <a:srgbClr val="323232"/>
      </a:dk2>
      <a:lt2>
        <a:srgbClr val="E3DED1"/>
      </a:lt2>
      <a:accent1>
        <a:srgbClr val="FF4040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Facet SD - cor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:a="http://schemas.openxmlformats.org/drawingml/2006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1884</TotalTime>
  <Words>285</Words>
  <Application>Microsoft Macintosh PowerPoint</Application>
  <PresentationFormat>On-screen Show (4:3)</PresentationFormat>
  <Paragraphs>98</Paragraphs>
  <Slides>21</Slides>
  <Notes>4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Facet</vt:lpstr>
      <vt:lpstr>Slide 1</vt:lpstr>
      <vt:lpstr>Our Team</vt:lpstr>
      <vt:lpstr>Game Vision</vt:lpstr>
      <vt:lpstr>Inspiration</vt:lpstr>
      <vt:lpstr>Slide 5</vt:lpstr>
      <vt:lpstr>Slide 6</vt:lpstr>
      <vt:lpstr>Slide 7</vt:lpstr>
      <vt:lpstr>Slide 8</vt:lpstr>
      <vt:lpstr>Slide 9</vt:lpstr>
      <vt:lpstr>Slide 10</vt:lpstr>
      <vt:lpstr>Slide 11</vt:lpstr>
      <vt:lpstr>Urban Area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Berserker</dc:title>
  <dc:creator>Seanstar</dc:creator>
  <cp:lastModifiedBy>santiago hoyos</cp:lastModifiedBy>
  <cp:revision>72</cp:revision>
  <dcterms:created xsi:type="dcterms:W3CDTF">2012-10-02T13:30:02Z</dcterms:created>
  <dcterms:modified xsi:type="dcterms:W3CDTF">2012-10-02T13:58:54Z</dcterms:modified>
</cp:coreProperties>
</file>